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56" r:id="rId3"/>
    <p:sldId id="257" r:id="rId4"/>
    <p:sldId id="264" r:id="rId5"/>
    <p:sldId id="267" r:id="rId6"/>
    <p:sldId id="263" r:id="rId7"/>
    <p:sldId id="265" r:id="rId8"/>
    <p:sldId id="266" r:id="rId9"/>
    <p:sldId id="269" r:id="rId10"/>
    <p:sldId id="271" r:id="rId11"/>
    <p:sldId id="273" r:id="rId12"/>
    <p:sldId id="274" r:id="rId13"/>
    <p:sldId id="272" r:id="rId14"/>
    <p:sldId id="275" r:id="rId15"/>
    <p:sldId id="276" r:id="rId16"/>
    <p:sldId id="270" r:id="rId17"/>
    <p:sldId id="268" r:id="rId18"/>
    <p:sldId id="282" r:id="rId19"/>
    <p:sldId id="305" r:id="rId20"/>
    <p:sldId id="306" r:id="rId21"/>
    <p:sldId id="307" r:id="rId22"/>
  </p:sldIdLst>
  <p:sldSz cx="12192000" cy="6858000"/>
  <p:notesSz cx="6858000" cy="9144000"/>
  <p:defaultTex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SimSun"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06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516" y="72"/>
      </p:cViewPr>
      <p:guideLst>
        <p:guide orient="horz" pos="2066"/>
        <p:guide pos="384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defRPr sz="1200"/>
            </a:lvl1pPr>
          </a:lstStyle>
          <a:p>
            <a:endParaRPr lang="zh-CN" altLang="zh-CN"/>
          </a:p>
        </p:txBody>
      </p:sp>
      <p:sp>
        <p:nvSpPr>
          <p:cNvPr id="2051" name="日期占位符 2"/>
          <p:cNvSpPr>
            <a:spLocks noGrp="1" noChangeArrowheads="1"/>
          </p:cNvSpPr>
          <p:nvPr>
            <p:ph type="dt" idx="1"/>
          </p:nvPr>
        </p:nvSpPr>
        <p:spPr bwMode="auto">
          <a:xfrm>
            <a:off x="3884613" y="0"/>
            <a:ext cx="2971800" cy="458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algn="r">
              <a:defRPr/>
            </a:lvl1pPr>
          </a:lstStyle>
          <a:p>
            <a:fld id="{CEFDF1D2-28D2-4B91-8D19-DF21A190FC4D}" type="datetime1">
              <a:rPr lang="zh-CN" altLang="en-US"/>
            </a:fld>
            <a:endParaRPr lang="zh-CN" altLang="en-US" sz="1200"/>
          </a:p>
        </p:txBody>
      </p:sp>
      <p:sp>
        <p:nvSpPr>
          <p:cNvPr id="2052"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053" name="备注占位符 4"/>
          <p:cNvSpPr>
            <a:spLocks noGrp="1" noRot="1" noChangeAspect="1" noChangeArrowheads="1"/>
          </p:cNvSpPr>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defTabSz="0" eaLnBrk="0" hangingPunct="0">
              <a:spcBef>
                <a:spcPct val="30000"/>
              </a:spcBef>
              <a:defRPr sz="1200">
                <a:solidFill>
                  <a:schemeClr val="tx1"/>
                </a:solidFill>
                <a:latin typeface="Arial" panose="020B0604020202020204" pitchFamily="34" charset="0"/>
              </a:defRPr>
            </a:lvl1pPr>
            <a:lvl2pPr defTabSz="0" eaLnBrk="0" hangingPunct="0">
              <a:spcBef>
                <a:spcPct val="30000"/>
              </a:spcBef>
              <a:defRPr sz="1200">
                <a:solidFill>
                  <a:schemeClr val="tx1"/>
                </a:solidFill>
                <a:latin typeface="Arial" panose="020B0604020202020204" pitchFamily="34" charset="0"/>
              </a:defRPr>
            </a:lvl2pPr>
            <a:lvl3pPr defTabSz="0" eaLnBrk="0" hangingPunct="0">
              <a:spcBef>
                <a:spcPct val="30000"/>
              </a:spcBef>
              <a:defRPr sz="1200">
                <a:solidFill>
                  <a:schemeClr val="tx1"/>
                </a:solidFill>
                <a:latin typeface="Arial" panose="020B0604020202020204" pitchFamily="34" charset="0"/>
              </a:defRPr>
            </a:lvl3pPr>
            <a:lvl4pPr defTabSz="0" eaLnBrk="0" hangingPunct="0">
              <a:spcBef>
                <a:spcPct val="30000"/>
              </a:spcBef>
              <a:defRPr sz="1200">
                <a:solidFill>
                  <a:schemeClr val="tx1"/>
                </a:solidFill>
                <a:latin typeface="Arial" panose="020B0604020202020204" pitchFamily="34" charset="0"/>
              </a:defRPr>
            </a:lvl4pPr>
            <a:lvl5pPr defTabSz="0" eaLnBrk="0" hangingPunct="0">
              <a:spcBef>
                <a:spcPct val="30000"/>
              </a:spcBef>
              <a:defRPr sz="1200">
                <a:solidFill>
                  <a:schemeClr val="tx1"/>
                </a:solidFill>
                <a:latin typeface="Arial" panose="020B0604020202020204" pitchFamily="34" charset="0"/>
              </a:defRPr>
            </a:lvl5pPr>
            <a:lvl6pPr marL="457200" defTabSz="0" eaLnBrk="0" fontAlgn="base" hangingPunct="0">
              <a:spcBef>
                <a:spcPct val="30000"/>
              </a:spcBef>
              <a:spcAft>
                <a:spcPct val="0"/>
              </a:spcAft>
              <a:defRPr sz="1200">
                <a:solidFill>
                  <a:schemeClr val="tx1"/>
                </a:solidFill>
                <a:latin typeface="Arial" panose="020B0604020202020204" pitchFamily="34" charset="0"/>
              </a:defRPr>
            </a:lvl6pPr>
            <a:lvl7pPr marL="914400" defTabSz="0" eaLnBrk="0" fontAlgn="base" hangingPunct="0">
              <a:spcBef>
                <a:spcPct val="30000"/>
              </a:spcBef>
              <a:spcAft>
                <a:spcPct val="0"/>
              </a:spcAft>
              <a:defRPr sz="1200">
                <a:solidFill>
                  <a:schemeClr val="tx1"/>
                </a:solidFill>
                <a:latin typeface="Arial" panose="020B0604020202020204" pitchFamily="34" charset="0"/>
              </a:defRPr>
            </a:lvl7pPr>
            <a:lvl8pPr marL="1371600" defTabSz="0" eaLnBrk="0" fontAlgn="base" hangingPunct="0">
              <a:spcBef>
                <a:spcPct val="30000"/>
              </a:spcBef>
              <a:spcAft>
                <a:spcPct val="0"/>
              </a:spcAft>
              <a:defRPr sz="1200">
                <a:solidFill>
                  <a:schemeClr val="tx1"/>
                </a:solidFill>
                <a:latin typeface="Arial" panose="020B0604020202020204" pitchFamily="34" charset="0"/>
              </a:defRPr>
            </a:lvl8pPr>
            <a:lvl9pPr marL="1828800" defTabSz="0" eaLnBrk="0" fontAlgn="base" hangingPunct="0">
              <a:spcBef>
                <a:spcPct val="30000"/>
              </a:spcBef>
              <a:spcAft>
                <a:spcPct val="0"/>
              </a:spcAft>
              <a:defRPr sz="1200">
                <a:solidFill>
                  <a:schemeClr val="tx1"/>
                </a:solidFill>
                <a:latin typeface="Arial" panose="020B0604020202020204" pitchFamily="34" charset="0"/>
              </a:defRPr>
            </a:lvl9pPr>
          </a:lstStyle>
          <a:p>
            <a:pPr lvl="0"/>
            <a:r>
              <a:rPr lang="zh-CN" altLang="en-US" smtClean="0">
                <a:sym typeface="+mn-ea"/>
              </a:rPr>
              <a:t>Click to edit Master text style</a:t>
            </a:r>
            <a:endParaRPr lang="zh-CN" altLang="en-US" smtClean="0"/>
          </a:p>
          <a:p>
            <a:pPr lvl="1"/>
            <a:r>
              <a:rPr lang="zh-CN" altLang="en-US" smtClean="0">
                <a:sym typeface="+mn-ea"/>
              </a:rPr>
              <a:t>Second level</a:t>
            </a:r>
            <a:endParaRPr lang="zh-CN" altLang="en-US" smtClean="0"/>
          </a:p>
          <a:p>
            <a:pPr lvl="2"/>
            <a:r>
              <a:rPr lang="zh-CN" altLang="en-US" smtClean="0">
                <a:sym typeface="+mn-ea"/>
              </a:rPr>
              <a:t>Third level</a:t>
            </a:r>
            <a:endParaRPr lang="zh-CN" altLang="en-US" smtClean="0"/>
          </a:p>
          <a:p>
            <a:pPr lvl="3"/>
            <a:r>
              <a:rPr lang="zh-CN" altLang="en-US" smtClean="0">
                <a:sym typeface="+mn-ea"/>
              </a:rPr>
              <a:t>Fourth level</a:t>
            </a:r>
            <a:endParaRPr lang="zh-CN" altLang="en-US" smtClean="0"/>
          </a:p>
          <a:p>
            <a:pPr lvl="4"/>
            <a:r>
              <a:rPr lang="zh-CN" altLang="en-US" smtClean="0">
                <a:sym typeface="+mn-ea"/>
              </a:rPr>
              <a:t>Fifth level</a:t>
            </a:r>
            <a:endParaRPr lang="zh-CN" altLang="zh-CN"/>
          </a:p>
        </p:txBody>
      </p:sp>
      <p:sp>
        <p:nvSpPr>
          <p:cNvPr id="2054" name="页脚占位符 5"/>
          <p:cNvSpPr>
            <a:spLocks noGrp="1" noChangeArrowheads="1"/>
          </p:cNvSpPr>
          <p:nvPr>
            <p:ph type="ftr" sz="quarter" idx="4"/>
          </p:nvPr>
        </p:nvSpPr>
        <p:spPr bwMode="auto">
          <a:xfrm>
            <a:off x="0"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defRPr sz="1200"/>
            </a:lvl1pPr>
          </a:lstStyle>
          <a:p>
            <a:endParaRPr lang="zh-CN" altLang="zh-CN"/>
          </a:p>
        </p:txBody>
      </p:sp>
      <p:sp>
        <p:nvSpPr>
          <p:cNvPr id="2055" name="灯片编号占位符 6"/>
          <p:cNvSpPr>
            <a:spLocks noGrp="1" noChangeArrowheads="1"/>
          </p:cNvSpPr>
          <p:nvPr>
            <p:ph type="sldNum" sz="quarter" idx="5"/>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lvl1pPr algn="r">
              <a:defRPr/>
            </a:lvl1pPr>
          </a:lstStyle>
          <a:p>
            <a:fld id="{01D05181-2EEF-4D42-9B9F-77BB5E9BEC34}" type="slidenum">
              <a:rPr lang="zh-CN" altLang="en-US"/>
            </a:fld>
            <a:endParaRPr lang="zh-CN" altLang="en-US" sz="1200"/>
          </a:p>
        </p:txBody>
      </p:sp>
    </p:spTree>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Click to edit Master title style</a:t>
            </a:r>
            <a:endParaRPr lang="zh-CN" altLang="en-US"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Click to edit Master text style</a:t>
            </a:r>
            <a:endParaRPr lang="zh-CN" altLang="en-US" smtClean="0"/>
          </a:p>
        </p:txBody>
      </p:sp>
      <p:sp>
        <p:nvSpPr>
          <p:cNvPr id="4" name="日期占位符 3"/>
          <p:cNvSpPr>
            <a:spLocks noGrp="1"/>
          </p:cNvSpPr>
          <p:nvPr>
            <p:ph type="dt" sz="half" idx="10"/>
          </p:nvPr>
        </p:nvSpPr>
        <p:spPr/>
        <p:txBody>
          <a:bodyPr/>
          <a:lstStyle>
            <a:lvl1pPr>
              <a:defRPr/>
            </a:lvl1pPr>
          </a:lstStyle>
          <a:p>
            <a:fld id="{B4376D6F-8A11-4360-B266-A8748B9794F7}" type="datetime1">
              <a:rPr lang="zh-CN" altLang="en-US"/>
            </a:fld>
            <a:endParaRPr lang="zh-CN" altLang="en-US" sz="1800">
              <a:solidFill>
                <a:schemeClr val="tx1"/>
              </a:solidFill>
            </a:endParaRPr>
          </a:p>
        </p:txBody>
      </p:sp>
      <p:sp>
        <p:nvSpPr>
          <p:cNvPr id="5" name="页脚占位符 4"/>
          <p:cNvSpPr>
            <a:spLocks noGrp="1"/>
          </p:cNvSpPr>
          <p:nvPr>
            <p:ph type="ftr" sz="quarter" idx="11"/>
          </p:nvPr>
        </p:nvSpPr>
        <p:spPr/>
        <p:txBody>
          <a:bodyPr/>
          <a:lstStyle>
            <a:lvl1pPr>
              <a:defRPr/>
            </a:lvl1pPr>
          </a:lstStyle>
          <a:p>
            <a:r>
              <a:rPr lang="zh-CN" altLang="zh-CN"/>
              <a:t> </a:t>
            </a:r>
            <a:endParaRPr lang="zh-CN" altLang="zh-CN"/>
          </a:p>
        </p:txBody>
      </p:sp>
      <p:sp>
        <p:nvSpPr>
          <p:cNvPr id="6" name="灯片编号占位符 5"/>
          <p:cNvSpPr>
            <a:spLocks noGrp="1"/>
          </p:cNvSpPr>
          <p:nvPr>
            <p:ph type="sldNum" sz="quarter" idx="12"/>
          </p:nvPr>
        </p:nvSpPr>
        <p:spPr/>
        <p:txBody>
          <a:bodyPr/>
          <a:lstStyle>
            <a:lvl1pPr>
              <a:defRPr/>
            </a:lvl1pPr>
          </a:lstStyle>
          <a:p>
            <a:fld id="{139D6E68-6DA5-4D8F-9D75-1E185C798796}" type="slidenum">
              <a:rPr lang="zh-CN" altLang="en-US"/>
            </a:fld>
            <a:endParaRPr lang="zh-CN" altLang="en-US" sz="1800">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Click to edit Master title style</a:t>
            </a:r>
            <a:endParaRPr lang="zh-CN" altLang="en-US" smtClean="0"/>
          </a:p>
        </p:txBody>
      </p:sp>
      <p:sp>
        <p:nvSpPr>
          <p:cNvPr id="3" name="日期占位符 2"/>
          <p:cNvSpPr>
            <a:spLocks noGrp="1"/>
          </p:cNvSpPr>
          <p:nvPr>
            <p:ph type="dt" sz="half" idx="10"/>
          </p:nvPr>
        </p:nvSpPr>
        <p:spPr/>
        <p:txBody>
          <a:bodyPr/>
          <a:lstStyle/>
          <a:p>
            <a:fld id="{B4376D6F-8A11-4360-B266-A8748B9794F7}" type="datetime1">
              <a:rPr lang="zh-CN" altLang="en-US"/>
            </a:fld>
            <a:endParaRPr lang="zh-CN" altLang="en-US" sz="1800">
              <a:solidFill>
                <a:schemeClr val="tx1"/>
              </a:solidFill>
            </a:endParaRPr>
          </a:p>
        </p:txBody>
      </p:sp>
      <p:sp>
        <p:nvSpPr>
          <p:cNvPr id="4" name="页脚占位符 3"/>
          <p:cNvSpPr>
            <a:spLocks noGrp="1"/>
          </p:cNvSpPr>
          <p:nvPr>
            <p:ph type="ftr" sz="quarter" idx="11"/>
          </p:nvPr>
        </p:nvSpPr>
        <p:spPr/>
        <p:txBody>
          <a:bodyPr/>
          <a:lstStyle/>
          <a:p>
            <a:r>
              <a:rPr lang="zh-CN" altLang="zh-CN"/>
              <a:t> </a:t>
            </a:r>
            <a:endParaRPr lang="zh-CN" altLang="zh-CN"/>
          </a:p>
        </p:txBody>
      </p:sp>
      <p:sp>
        <p:nvSpPr>
          <p:cNvPr id="5" name="灯片编号占位符 4"/>
          <p:cNvSpPr>
            <a:spLocks noGrp="1"/>
          </p:cNvSpPr>
          <p:nvPr>
            <p:ph type="sldNum" sz="quarter" idx="12"/>
          </p:nvPr>
        </p:nvSpPr>
        <p:spPr/>
        <p:txBody>
          <a:bodyPr/>
          <a:lstStyle/>
          <a:p>
            <a:fld id="{FC9B5EC6-1DDB-45C4-84A4-831CD6A70154}" type="slidenum">
              <a:rPr lang="zh-CN" altLang="en-US"/>
            </a:fld>
            <a:endParaRPr lang="zh-CN" altLang="en-US" sz="1800">
              <a:solidFill>
                <a:schemeClr val="tx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zh-CN" smtClean="0">
                <a:sym typeface="Calibri Light" panose="020F0302020204030204" pitchFamily="34" charset="0"/>
              </a:rPr>
              <a:t>Click to edit Master title style</a:t>
            </a:r>
            <a:endParaRPr lang="zh-CN" altLang="zh-CN" smtClean="0">
              <a:sym typeface="Calibri Light" panose="020F0302020204030204" pitchFamily="34" charset="0"/>
            </a:endParaRPr>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zh-CN" smtClean="0">
                <a:sym typeface="Calibri" panose="020F0502020204030204" pitchFamily="34" charset="0"/>
              </a:rPr>
              <a:t>Click to edit Master text style</a:t>
            </a:r>
            <a:endParaRPr lang="zh-CN" altLang="zh-CN" smtClean="0">
              <a:sym typeface="Calibri" panose="020F0502020204030204" pitchFamily="34" charset="0"/>
            </a:endParaRPr>
          </a:p>
          <a:p>
            <a:pPr lvl="1"/>
            <a:r>
              <a:rPr lang="zh-CN" altLang="zh-CN" smtClean="0">
                <a:sym typeface="Calibri" panose="020F0502020204030204" pitchFamily="34" charset="0"/>
              </a:rPr>
              <a:t>Second level</a:t>
            </a:r>
            <a:endParaRPr lang="zh-CN" altLang="zh-CN" smtClean="0">
              <a:sym typeface="Calibri" panose="020F0502020204030204" pitchFamily="34" charset="0"/>
            </a:endParaRPr>
          </a:p>
          <a:p>
            <a:pPr lvl="2"/>
            <a:r>
              <a:rPr lang="zh-CN" altLang="zh-CN" smtClean="0">
                <a:sym typeface="Calibri" panose="020F0502020204030204" pitchFamily="34" charset="0"/>
              </a:rPr>
              <a:t>Third level</a:t>
            </a:r>
            <a:endParaRPr lang="zh-CN" altLang="zh-CN" smtClean="0">
              <a:sym typeface="Calibri" panose="020F0502020204030204" pitchFamily="34" charset="0"/>
            </a:endParaRPr>
          </a:p>
          <a:p>
            <a:pPr lvl="3"/>
            <a:r>
              <a:rPr lang="zh-CN" altLang="zh-CN" smtClean="0">
                <a:sym typeface="Calibri" panose="020F0502020204030204" pitchFamily="34" charset="0"/>
              </a:rPr>
              <a:t>Fourth level</a:t>
            </a:r>
            <a:endParaRPr lang="zh-CN" altLang="zh-CN" smtClean="0">
              <a:sym typeface="Calibri" panose="020F0502020204030204" pitchFamily="34" charset="0"/>
            </a:endParaRPr>
          </a:p>
          <a:p>
            <a:pPr lvl="4"/>
            <a:r>
              <a:rPr lang="zh-CN" altLang="zh-CN" smtClean="0">
                <a:sym typeface="Calibri" panose="020F0502020204030204" pitchFamily="34" charset="0"/>
              </a:rPr>
              <a:t>Fifth level</a:t>
            </a:r>
            <a:endParaRPr lang="zh-CN" altLang="zh-CN" smtClean="0">
              <a:sym typeface="Calibri" panose="020F0502020204030204" pitchFamily="34" charset="0"/>
            </a:endParaRP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defRPr sz="1200">
                <a:solidFill>
                  <a:srgbClr val="898989"/>
                </a:solidFill>
              </a:defRPr>
            </a:lvl1pPr>
          </a:lstStyle>
          <a:p>
            <a:fld id="{B4376D6F-8A11-4360-B266-A8748B9794F7}" type="datetime1">
              <a:rPr lang="zh-CN" altLang="en-US"/>
            </a:fld>
            <a:endParaRPr lang="zh-CN" altLang="en-US" sz="1800">
              <a:solidFill>
                <a:schemeClr val="tx1"/>
              </a:solidFill>
            </a:endParaRPr>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ctr">
              <a:defRPr sz="1200">
                <a:solidFill>
                  <a:srgbClr val="898989"/>
                </a:solidFill>
              </a:defRPr>
            </a:lvl1pPr>
          </a:lstStyle>
          <a:p>
            <a:r>
              <a:rPr lang="zh-CN" altLang="zh-CN"/>
              <a:t> </a:t>
            </a:r>
            <a:endParaRPr lang="zh-CN" altLang="zh-CN"/>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lvl1pPr algn="r">
              <a:defRPr sz="1200">
                <a:solidFill>
                  <a:srgbClr val="898989"/>
                </a:solidFill>
              </a:defRPr>
            </a:lvl1pPr>
          </a:lstStyle>
          <a:p>
            <a:fld id="{FC9B5EC6-1DDB-45C4-84A4-831CD6A70154}" type="slidenum">
              <a:rPr lang="zh-CN" altLang="en-US"/>
            </a:fld>
            <a:endParaRPr lang="zh-CN" altLang="en-US" sz="1800">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p:txStyles>
    <p:titleStyle>
      <a:lvl1pPr marL="914400" indent="-914400" algn="l" rtl="0" fontAlgn="base">
        <a:lnSpc>
          <a:spcPct val="90000"/>
        </a:lnSpc>
        <a:spcBef>
          <a:spcPct val="0"/>
        </a:spcBef>
        <a:spcAft>
          <a:spcPct val="0"/>
        </a:spcAft>
        <a:defRPr sz="4400" kern="1200">
          <a:solidFill>
            <a:schemeClr val="tx1"/>
          </a:solidFill>
          <a:latin typeface="+mj-lt"/>
          <a:ea typeface="+mj-ea"/>
          <a:cs typeface="+mj-cs"/>
          <a:sym typeface="Calibri Light" panose="020F0302020204030204" pitchFamily="34" charset="0"/>
        </a:defRPr>
      </a:lvl1pPr>
      <a:lvl2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2pPr>
      <a:lvl3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3pPr>
      <a:lvl4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4pPr>
      <a:lvl5pPr marL="9144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5pPr>
      <a:lvl6pPr marL="13716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6pPr>
      <a:lvl7pPr marL="18288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7pPr>
      <a:lvl8pPr marL="22860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8pPr>
      <a:lvl9pPr marL="2743200" indent="-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sym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sym typeface="Calibri" panose="020F0502020204030204" pitchFamily="34" charset="0"/>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sym typeface="Calibri" panose="020F0502020204030204" pitchFamily="34" charset="0"/>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sym typeface="Calibri" panose="020F0502020204030204" pitchFamily="34" charset="0"/>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sym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tags" Target="../tags/tag13.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tags" Target="../tags/tag14.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tags" Target="../tags/tag15.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tags" Target="../tags/tag16.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tags" Target="../tags/tag17.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4.png"/><Relationship Id="rId2" Type="http://schemas.openxmlformats.org/officeDocument/2006/relationships/tags" Target="../tags/tag18.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tags" Target="../tags/tag19.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1.xml"/><Relationship Id="rId3" Type="http://schemas.openxmlformats.org/officeDocument/2006/relationships/image" Target="../media/image2.png"/><Relationship Id="rId2" Type="http://schemas.openxmlformats.org/officeDocument/2006/relationships/tags" Target="../tags/tag20.xml"/><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openxmlformats.org/officeDocument/2006/relationships/tags" Target="../tags/tag22.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png"/><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2.png"/><Relationship Id="rId6" Type="http://schemas.openxmlformats.org/officeDocument/2006/relationships/hyperlink" Target="https://code.visualstudio.com/" TargetMode="External"/><Relationship Id="rId5" Type="http://schemas.openxmlformats.org/officeDocument/2006/relationships/hyperlink" Target="https://youtu.be/Lp9Ftuq2sVI" TargetMode="External"/><Relationship Id="rId4" Type="http://schemas.openxmlformats.org/officeDocument/2006/relationships/hyperlink" Target="https://cutt.ly/gbvJuT9" TargetMode="External"/><Relationship Id="rId3" Type="http://schemas.openxmlformats.org/officeDocument/2006/relationships/hyperlink" Target="https://www.python.org/" TargetMode="External"/><Relationship Id="rId2" Type="http://schemas.openxmlformats.org/officeDocument/2006/relationships/tags" Target="../tags/tag24.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tags" Target="../tags/tag3.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tags" Target="../tags/tag4.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2.png"/><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tags" Target="../tags/tag9.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tags" Target="../tags/tag10.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tags" Target="../tags/tag1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tags" Target="../tags/tag12.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solidFill>
          <a:srgbClr val="0D161C"/>
        </a:solidFill>
        <a:effectLst/>
      </p:bgPr>
    </p:bg>
    <p:spTree>
      <p:nvGrpSpPr>
        <p:cNvPr id="1" name=""/>
        <p:cNvGrpSpPr/>
        <p:nvPr/>
      </p:nvGrpSpPr>
      <p:grpSpPr>
        <a:xfrm>
          <a:off x="0" y="0"/>
          <a:ext cx="0" cy="0"/>
          <a:chOff x="0" y="0"/>
          <a:chExt cx="0" cy="0"/>
        </a:xfrm>
      </p:grpSpPr>
      <p:pic>
        <p:nvPicPr>
          <p:cNvPr id="3074" name="图片 2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矩形 5"/>
          <p:cNvSpPr>
            <a:spLocks noChangeArrowheads="1"/>
          </p:cNvSpPr>
          <p:nvPr/>
        </p:nvSpPr>
        <p:spPr bwMode="auto">
          <a:xfrm>
            <a:off x="2189163" y="915988"/>
            <a:ext cx="7813675" cy="239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nchorCtr="0">
            <a:spAutoFit/>
          </a:bodyPr>
          <a:lstStyle/>
          <a:p>
            <a:pPr algn="ctr"/>
            <a:r>
              <a:rPr lang="en-IN" sz="5000" b="1" dirty="0">
                <a:solidFill>
                  <a:schemeClr val="bg1"/>
                </a:solidFill>
                <a:latin typeface="Times New Roman" panose="02020603050405020304" pitchFamily="18" charset="0"/>
                <a:cs typeface="Times New Roman" panose="02020603050405020304" pitchFamily="18" charset="0"/>
                <a:sym typeface="+mn-ea"/>
              </a:rPr>
              <a:t>PROJECT ON</a:t>
            </a:r>
            <a:endParaRPr lang="en-IN" sz="5000" b="1" dirty="0">
              <a:solidFill>
                <a:schemeClr val="bg1"/>
              </a:solidFill>
              <a:latin typeface="Times New Roman" panose="02020603050405020304" pitchFamily="18" charset="0"/>
              <a:cs typeface="Times New Roman" panose="02020603050405020304" pitchFamily="18" charset="0"/>
              <a:sym typeface="+mn-ea"/>
            </a:endParaRPr>
          </a:p>
          <a:p>
            <a:pPr algn="ctr"/>
            <a:r>
              <a:rPr lang="en-IN" sz="5000" b="1" dirty="0">
                <a:solidFill>
                  <a:schemeClr val="bg1"/>
                </a:solidFill>
                <a:latin typeface="Times New Roman" panose="02020603050405020304" pitchFamily="18" charset="0"/>
                <a:cs typeface="Times New Roman" panose="02020603050405020304" pitchFamily="18" charset="0"/>
                <a:sym typeface="+mn-ea"/>
              </a:rPr>
              <a:t>JARVIS DESKTOP VOICE</a:t>
            </a:r>
            <a:endParaRPr lang="en-IN" sz="5000" b="1" dirty="0">
              <a:solidFill>
                <a:schemeClr val="bg1"/>
              </a:solidFill>
              <a:latin typeface="Times New Roman" panose="02020603050405020304" pitchFamily="18" charset="0"/>
              <a:cs typeface="Times New Roman" panose="02020603050405020304" pitchFamily="18" charset="0"/>
              <a:sym typeface="+mn-ea"/>
            </a:endParaRPr>
          </a:p>
          <a:p>
            <a:pPr algn="ctr"/>
            <a:r>
              <a:rPr lang="en-IN" sz="5000" b="1" dirty="0">
                <a:solidFill>
                  <a:schemeClr val="bg1"/>
                </a:solidFill>
                <a:latin typeface="Times New Roman" panose="02020603050405020304" pitchFamily="18" charset="0"/>
                <a:cs typeface="Times New Roman" panose="02020603050405020304" pitchFamily="18" charset="0"/>
                <a:sym typeface="+mn-ea"/>
              </a:rPr>
              <a:t>ASSISTANT</a:t>
            </a:r>
            <a:endParaRPr lang="en-IN" altLang="en-US" sz="5000" b="1" dirty="0">
              <a:solidFill>
                <a:schemeClr val="bg1"/>
              </a:solidFill>
              <a:latin typeface="Times New Roman" panose="02020603050405020304" pitchFamily="18" charset="0"/>
              <a:ea typeface="Microsoft YaHei" panose="020B0503020204020204" pitchFamily="34" charset="-122"/>
              <a:cs typeface="Times New Roman" panose="02020603050405020304" pitchFamily="18" charset="0"/>
              <a:sym typeface="+mn-ea"/>
            </a:endParaRPr>
          </a:p>
        </p:txBody>
      </p:sp>
      <p:sp>
        <p:nvSpPr>
          <p:cNvPr id="3087" name="文本框 18"/>
          <p:cNvSpPr>
            <a:spLocks noChangeArrowheads="1"/>
          </p:cNvSpPr>
          <p:nvPr/>
        </p:nvSpPr>
        <p:spPr bwMode="auto">
          <a:xfrm>
            <a:off x="4607560" y="4345305"/>
            <a:ext cx="2997200" cy="1383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nchorCtr="0">
            <a:spAutoFit/>
          </a:bodyPr>
          <a:lstStyle/>
          <a:p>
            <a:pPr algn="ctr">
              <a:lnSpc>
                <a:spcPct val="150000"/>
              </a:lnSpc>
            </a:pPr>
            <a:r>
              <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Guide : M</a:t>
            </a:r>
            <a:r>
              <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r. </a:t>
            </a:r>
            <a:r>
              <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Atul Kumar Rai</a:t>
            </a:r>
            <a:endPar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lnSpc>
                <a:spcPct val="150000"/>
              </a:lnSpc>
            </a:pPr>
            <a:r>
              <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Presented By : </a:t>
            </a:r>
            <a:r>
              <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Harshita Sharma</a:t>
            </a:r>
            <a:endPar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algn="ctr">
              <a:lnSpc>
                <a:spcPct val="150000"/>
              </a:lnSpc>
            </a:pPr>
            <a:r>
              <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Class :</a:t>
            </a:r>
            <a:r>
              <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 MCA 4th Semester</a:t>
            </a:r>
            <a:endPar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lnSpc>
                <a:spcPct val="150000"/>
              </a:lnSpc>
            </a:pPr>
            <a:r>
              <a:rPr 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Roll No. : </a:t>
            </a:r>
            <a:r>
              <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2212000140045</a:t>
            </a:r>
            <a:endParaRPr lang="en-US" altLang="en-IN" sz="14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2" name="组合 15"/>
          <p:cNvGrpSpPr/>
          <p:nvPr/>
        </p:nvGrpSpPr>
        <p:grpSpPr>
          <a:xfrm>
            <a:off x="214948" y="217170"/>
            <a:ext cx="11762105" cy="6423660"/>
            <a:chOff x="1047750" y="977900"/>
            <a:chExt cx="10096500" cy="4902200"/>
          </a:xfrm>
          <a:noFill/>
        </p:grpSpPr>
        <p:sp>
          <p:nvSpPr>
            <p:cNvPr id="13" name="矩形 16"/>
            <p:cNvSpPr/>
            <p:nvPr/>
          </p:nvSpPr>
          <p:spPr>
            <a:xfrm>
              <a:off x="1047750" y="977900"/>
              <a:ext cx="10096500" cy="4902200"/>
            </a:xfrm>
            <a:prstGeom prst="rect">
              <a:avLst/>
            </a:prstGeom>
            <a:grp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矩形 17"/>
            <p:cNvSpPr/>
            <p:nvPr/>
          </p:nvSpPr>
          <p:spPr>
            <a:xfrm>
              <a:off x="1218581" y="1124594"/>
              <a:ext cx="9754837" cy="4608810"/>
            </a:xfrm>
            <a:prstGeom prst="rect">
              <a:avLst/>
            </a:prstGeom>
            <a:grp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2:</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640715" y="1108075"/>
            <a:ext cx="10845800" cy="63754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search something on Wikipedia</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“Wikipedia” the particular </a:t>
            </a:r>
            <a:r>
              <a:rPr lang="en-IN" sz="1500" b="1" dirty="0" err="1">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elif</a:t>
            </a: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 statement become true and run the command said by user. </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b="4311"/>
          <a:stretch>
            <a:fillRect/>
          </a:stretch>
        </p:blipFill>
        <p:spPr>
          <a:xfrm>
            <a:off x="2128520" y="2054860"/>
            <a:ext cx="7934960" cy="42710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3:</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640715" y="1280795"/>
            <a:ext cx="10845800" cy="63754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open YouTube and Stack Overflow in browser.</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“open YouTube” &amp; “open Stack Overflow” the following sites open in browser.</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b="5057"/>
          <a:stretch>
            <a:fillRect/>
          </a:stretch>
        </p:blipFill>
        <p:spPr>
          <a:xfrm>
            <a:off x="553720" y="2574925"/>
            <a:ext cx="5426710" cy="321881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rcRect b="4649"/>
          <a:stretch>
            <a:fillRect/>
          </a:stretch>
        </p:blipFill>
        <p:spPr>
          <a:xfrm>
            <a:off x="6259830" y="2589530"/>
            <a:ext cx="5378450" cy="32042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5"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4:</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519113" y="1183958"/>
            <a:ext cx="11153775" cy="63754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Play Music</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“Play Music” the assistant will automatically play a random song which is in user music directory.</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b="4193"/>
          <a:stretch>
            <a:fillRect/>
          </a:stretch>
        </p:blipFill>
        <p:spPr>
          <a:xfrm>
            <a:off x="2059305" y="2143760"/>
            <a:ext cx="7700010" cy="41497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3"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5:</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519430" y="1252220"/>
            <a:ext cx="11153775" cy="104140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ctr">
              <a:lnSpc>
                <a:spcPct val="85000"/>
              </a:lnSpc>
              <a:spcAft>
                <a:spcPts val="0"/>
              </a:spcAf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search on chrome browser</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“search on chrome” the assistant will search command given by user or if it cant get that then it will say and print “Cannot open now, please try again later”.</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 name="Group 3"/>
          <p:cNvGrpSpPr/>
          <p:nvPr/>
        </p:nvGrpSpPr>
        <p:grpSpPr>
          <a:xfrm>
            <a:off x="646113" y="3256915"/>
            <a:ext cx="10899775" cy="2850515"/>
            <a:chOff x="1074" y="3157"/>
            <a:chExt cx="17165" cy="4489"/>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rcRect b="4223"/>
            <a:stretch>
              <a:fillRect/>
            </a:stretch>
          </p:blipFill>
          <p:spPr>
            <a:xfrm>
              <a:off x="9907" y="3157"/>
              <a:ext cx="8332" cy="448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rcRect b="4474"/>
            <a:stretch>
              <a:fillRect/>
            </a:stretch>
          </p:blipFill>
          <p:spPr>
            <a:xfrm>
              <a:off x="1074" y="3158"/>
              <a:ext cx="8111" cy="4488"/>
            </a:xfrm>
            <a:prstGeom prst="rect">
              <a:avLst/>
            </a:prstGeom>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6:</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519430" y="1050290"/>
            <a:ext cx="11153775" cy="144526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remember something</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b="4402"/>
          <a:stretch>
            <a:fillRect/>
          </a:stretch>
        </p:blipFill>
        <p:spPr>
          <a:xfrm>
            <a:off x="2825750" y="2766060"/>
            <a:ext cx="6540500" cy="351663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7:</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519430" y="1156018"/>
            <a:ext cx="11153775" cy="845185"/>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take screenshot</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“take a screenshot” the assistant will take screenshot and let you know it has taken screenshot.</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b="5125"/>
          <a:stretch>
            <a:fillRect/>
          </a:stretch>
        </p:blipFill>
        <p:spPr>
          <a:xfrm>
            <a:off x="2339975" y="2307590"/>
            <a:ext cx="7512050" cy="40087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5"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8:</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519430" y="1156335"/>
            <a:ext cx="11153775" cy="845185"/>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make assistant offline</a:t>
            </a:r>
            <a:endPar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gn="ct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After speaking “go offline” the assistant will offline and then the program will stop. </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6" name="Picture 5"/>
          <p:cNvPicPr>
            <a:picLocks noChangeAspect="1"/>
          </p:cNvPicPr>
          <p:nvPr/>
        </p:nvPicPr>
        <p:blipFill>
          <a:blip r:embed="rId3">
            <a:extLst>
              <a:ext uri="{28A0092B-C50C-407E-A947-70E740481C1C}">
                <a14:useLocalDpi xmlns:a14="http://schemas.microsoft.com/office/drawing/2010/main" val="0"/>
              </a:ext>
            </a:extLst>
          </a:blip>
          <a:srcRect b="5295"/>
          <a:stretch>
            <a:fillRect/>
          </a:stretch>
        </p:blipFill>
        <p:spPr>
          <a:xfrm>
            <a:off x="2290445" y="2272665"/>
            <a:ext cx="7611110" cy="40544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bwMode="auto">
      <p:bgPr>
        <a:solidFill>
          <a:srgbClr val="0D161C"/>
        </a:solidFill>
        <a:effectLst/>
      </p:bgPr>
    </p:bg>
    <p:spTree>
      <p:nvGrpSpPr>
        <p:cNvPr id="1" name=""/>
        <p:cNvGrpSpPr/>
        <p:nvPr/>
      </p:nvGrpSpPr>
      <p:grpSpPr>
        <a:xfrm>
          <a:off x="0" y="0"/>
          <a:ext cx="0" cy="0"/>
          <a:chOff x="0" y="0"/>
          <a:chExt cx="0" cy="0"/>
        </a:xfrm>
      </p:grpSpPr>
      <p:pic>
        <p:nvPicPr>
          <p:cNvPr id="24578" name="图片 2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0" name="Group 19"/>
          <p:cNvGrpSpPr/>
          <p:nvPr/>
        </p:nvGrpSpPr>
        <p:grpSpPr>
          <a:xfrm>
            <a:off x="400050" y="638175"/>
            <a:ext cx="11294745" cy="706755"/>
            <a:chOff x="313" y="750"/>
            <a:chExt cx="17787" cy="1113"/>
          </a:xfrm>
        </p:grpSpPr>
        <p:sp>
          <p:nvSpPr>
            <p:cNvPr id="7" name="文本框 18"/>
            <p:cNvSpPr txBox="1"/>
            <p:nvPr/>
          </p:nvSpPr>
          <p:spPr>
            <a:xfrm>
              <a:off x="313" y="750"/>
              <a:ext cx="7244" cy="1113"/>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ADVANTAGES</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sp>
          <p:nvSpPr>
            <p:cNvPr id="3" name="文本框 18"/>
            <p:cNvSpPr txBox="1"/>
            <p:nvPr/>
          </p:nvSpPr>
          <p:spPr>
            <a:xfrm>
              <a:off x="9302" y="750"/>
              <a:ext cx="8798" cy="1113"/>
            </a:xfrm>
            <a:prstGeom prst="rect">
              <a:avLst/>
            </a:prstGeom>
            <a:noFill/>
          </p:spPr>
          <p:txBody>
            <a:bodyPr wrap="square" rtlCol="0">
              <a:spAutoFit/>
            </a:bodyPr>
            <a:p>
              <a:pPr algn="ctr"/>
              <a:r>
                <a:rPr lang="en-IN" sz="4000" b="1" dirty="0">
                  <a:solidFill>
                    <a:schemeClr val="bg1"/>
                  </a:solidFill>
                  <a:latin typeface="Times New Roman" panose="02020603050405020304" pitchFamily="18" charset="0"/>
                  <a:cs typeface="Times New Roman" panose="02020603050405020304" pitchFamily="18" charset="0"/>
                  <a:sym typeface="+mn-ea"/>
                </a:rPr>
                <a:t>DISADVANTAGES</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grpSp>
      <p:grpSp>
        <p:nvGrpSpPr>
          <p:cNvPr id="21" name="Group 20"/>
          <p:cNvGrpSpPr/>
          <p:nvPr/>
        </p:nvGrpSpPr>
        <p:grpSpPr>
          <a:xfrm>
            <a:off x="835660" y="1643380"/>
            <a:ext cx="4923155" cy="3709670"/>
            <a:chOff x="1316" y="2333"/>
            <a:chExt cx="7753" cy="5842"/>
          </a:xfrm>
        </p:grpSpPr>
        <p:sp>
          <p:nvSpPr>
            <p:cNvPr id="12" name="文本框 20"/>
            <p:cNvSpPr txBox="1"/>
            <p:nvPr>
              <p:custDataLst>
                <p:tags r:id="rId2"/>
              </p:custDataLst>
            </p:nvPr>
          </p:nvSpPr>
          <p:spPr>
            <a:xfrm>
              <a:off x="1651" y="2333"/>
              <a:ext cx="7419" cy="5842"/>
            </a:xfrm>
            <a:prstGeom prst="rect">
              <a:avLst/>
            </a:prstGeom>
          </p:spPr>
          <p:txBody>
            <a:bodyPr wrap="square" anchor="ctr" anchorCtr="0">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Easy to use</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Can work with variety of commands</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l">
                <a:lnSpc>
                  <a:spcPct val="200000"/>
                </a:lnSpc>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Custom commands</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Secure</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Helpful for disabled</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Artificial intelligence make advancement in it.</a:t>
              </a:r>
              <a:endParaRPr lang="en-US"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283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3786"/>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475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5706"/>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6658"/>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1316" y="7610"/>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 name="Group 22"/>
          <p:cNvGrpSpPr/>
          <p:nvPr/>
        </p:nvGrpSpPr>
        <p:grpSpPr>
          <a:xfrm>
            <a:off x="6655435" y="1478915"/>
            <a:ext cx="4964430" cy="3328035"/>
            <a:chOff x="9546" y="2281"/>
            <a:chExt cx="7818" cy="5241"/>
          </a:xfrm>
        </p:grpSpPr>
        <p:sp>
          <p:nvSpPr>
            <p:cNvPr id="4" name="文本框 20"/>
            <p:cNvSpPr txBox="1"/>
            <p:nvPr>
              <p:custDataLst>
                <p:tags r:id="rId4"/>
              </p:custDataLst>
            </p:nvPr>
          </p:nvSpPr>
          <p:spPr>
            <a:xfrm>
              <a:off x="9945" y="2281"/>
              <a:ext cx="7419" cy="5241"/>
            </a:xfrm>
            <a:prstGeom prst="rect">
              <a:avLst/>
            </a:prstGeom>
          </p:spPr>
          <p:txBody>
            <a:bodyPr wrap="square" anchor="ctr" anchorCtr="0">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Limited language support</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Costly</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Expensive </a:t>
              </a:r>
              <a:r>
                <a:rPr lang="en-US" sz="1500" b="1" dirty="0" err="1">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equipments</a:t>
              </a:r>
              <a:r>
                <a:rPr lang="en-IN" altLang="en-US" sz="1500" b="1" dirty="0" err="1">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It cannot work in noisy environment</a:t>
              </a:r>
              <a:r>
                <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US" sz="150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200000"/>
                </a:lnSpc>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Can’t use for many numbers of people</a:t>
              </a:r>
              <a:r>
                <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t>
              </a:r>
              <a:endParaRPr lang="en-IN" altLang="en-US" sz="150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1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9546" y="2950"/>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9546" y="390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9546" y="4870"/>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9546" y="582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9546" y="677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26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矩形 48"/>
          <p:cNvSpPr>
            <a:spLocks noChangeArrowheads="1"/>
          </p:cNvSpPr>
          <p:nvPr/>
        </p:nvSpPr>
        <p:spPr bwMode="auto">
          <a:xfrm>
            <a:off x="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19" name="文本框 18"/>
          <p:cNvSpPr txBox="1"/>
          <p:nvPr/>
        </p:nvSpPr>
        <p:spPr>
          <a:xfrm>
            <a:off x="2680335" y="572770"/>
            <a:ext cx="6831330"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SCOPE OF THE PROJECT</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grpSp>
        <p:nvGrpSpPr>
          <p:cNvPr id="10" name="Group 9"/>
          <p:cNvGrpSpPr/>
          <p:nvPr/>
        </p:nvGrpSpPr>
        <p:grpSpPr>
          <a:xfrm rot="0">
            <a:off x="1129665" y="1631950"/>
            <a:ext cx="9933940" cy="4561840"/>
            <a:chOff x="2027" y="2570"/>
            <a:chExt cx="15644" cy="7184"/>
          </a:xfrm>
        </p:grpSpPr>
        <p:sp>
          <p:nvSpPr>
            <p:cNvPr id="21" name="文本框 20"/>
            <p:cNvSpPr txBox="1"/>
            <p:nvPr>
              <p:custDataLst>
                <p:tags r:id="rId2"/>
              </p:custDataLst>
            </p:nvPr>
          </p:nvSpPr>
          <p:spPr>
            <a:xfrm>
              <a:off x="2376" y="2570"/>
              <a:ext cx="15295" cy="7184"/>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Presently, Jarvis is being developed as an automation tool and virtual assistant. Among the Various roles played by Jarvis are: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Search Engine with voice interactions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Medical diagnosis with Medicine aid.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Reminder and To-Do application.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Vocabulary App to show meanings and correct spelling errors.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Weather Forecasting Application. </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457200" indent="-457200">
                <a:buAutoNum type="arabicPeriod"/>
              </a:pP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US" alt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4488"/>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5128"/>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5796"/>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6440"/>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7128"/>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Group 12"/>
          <p:cNvGrpSpPr/>
          <p:nvPr/>
        </p:nvGrpSpPr>
        <p:grpSpPr>
          <a:xfrm rot="0">
            <a:off x="215265" y="217170"/>
            <a:ext cx="11761470" cy="6423660"/>
            <a:chOff x="339" y="342"/>
            <a:chExt cx="18522" cy="10116"/>
          </a:xfrm>
        </p:grpSpPr>
        <p:sp>
          <p:nvSpPr>
            <p:cNvPr id="11"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8"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矩形 48"/>
          <p:cNvSpPr>
            <a:spLocks noChangeArrowheads="1"/>
          </p:cNvSpPr>
          <p:nvPr/>
        </p:nvSpPr>
        <p:spPr bwMode="auto">
          <a:xfrm>
            <a:off x="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41" name="文本框 18"/>
          <p:cNvSpPr txBox="1"/>
          <p:nvPr/>
        </p:nvSpPr>
        <p:spPr>
          <a:xfrm>
            <a:off x="2680335" y="572770"/>
            <a:ext cx="6831330"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CONCLUSION</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sp>
        <p:nvSpPr>
          <p:cNvPr id="43" name="文本框 20"/>
          <p:cNvSpPr txBox="1"/>
          <p:nvPr>
            <p:custDataLst>
              <p:tags r:id="rId2"/>
            </p:custDataLst>
          </p:nvPr>
        </p:nvSpPr>
        <p:spPr>
          <a:xfrm>
            <a:off x="1239838" y="1732915"/>
            <a:ext cx="9712325" cy="3782060"/>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Through this voice assistant, we have automated various services using a single line command. It eases most of the tasks of the user like searching the web, retrieving weather forecast details, vocabulary help and medical related queries. </a:t>
            </a:r>
            <a:endPar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endPar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endPar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endPar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Further, in the long run, Jarvis is planned to feature auto deployment supporting elastic beanstalk, backup files, and all operations which a general Server Administrator does. The functionality would be seamless enough to replace the Server Administrator with Jarvis.</a:t>
            </a:r>
            <a:endParaRPr lang="en-US" altLang="en-US"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48" name="Group 47"/>
          <p:cNvGrpSpPr/>
          <p:nvPr/>
        </p:nvGrpSpPr>
        <p:grpSpPr>
          <a:xfrm rot="0">
            <a:off x="215265" y="217170"/>
            <a:ext cx="11761470" cy="6423660"/>
            <a:chOff x="339" y="342"/>
            <a:chExt cx="18522" cy="10116"/>
          </a:xfrm>
        </p:grpSpPr>
        <p:sp>
          <p:nvSpPr>
            <p:cNvPr id="49"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0"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bwMode="auto">
      <p:bgPr>
        <a:solidFill>
          <a:srgbClr val="0D161C"/>
        </a:solidFill>
        <a:effectLst/>
      </p:bgPr>
    </p:bg>
    <p:spTree>
      <p:nvGrpSpPr>
        <p:cNvPr id="1" name=""/>
        <p:cNvGrpSpPr/>
        <p:nvPr/>
      </p:nvGrpSpPr>
      <p:grpSpPr>
        <a:xfrm>
          <a:off x="0" y="0"/>
          <a:ext cx="0" cy="0"/>
          <a:chOff x="0" y="0"/>
          <a:chExt cx="0" cy="0"/>
        </a:xfrm>
      </p:grpSpPr>
      <p:pic>
        <p:nvPicPr>
          <p:cNvPr id="614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矩形 48"/>
          <p:cNvSpPr>
            <a:spLocks noChangeArrowheads="1"/>
          </p:cNvSpPr>
          <p:nvPr/>
        </p:nvSpPr>
        <p:spPr bwMode="auto">
          <a:xfrm>
            <a:off x="0" y="-4763"/>
            <a:ext cx="12192000" cy="6858001"/>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FFFFFF"/>
              </a:solidFill>
              <a:latin typeface="SimSun" panose="02010600030101010101" pitchFamily="2" charset="-122"/>
              <a:sym typeface="SimSun" panose="02010600030101010101" pitchFamily="2" charset="-122"/>
            </a:endParaRPr>
          </a:p>
        </p:txBody>
      </p:sp>
      <p:sp>
        <p:nvSpPr>
          <p:cNvPr id="21" name="文本框 20"/>
          <p:cNvSpPr txBox="1"/>
          <p:nvPr/>
        </p:nvSpPr>
        <p:spPr>
          <a:xfrm>
            <a:off x="4691380" y="544195"/>
            <a:ext cx="2910840" cy="783590"/>
          </a:xfrm>
          <a:prstGeom prst="rect">
            <a:avLst/>
          </a:prstGeom>
          <a:noFill/>
        </p:spPr>
        <p:txBody>
          <a:bodyPr wrap="square" rtlCol="0">
            <a:spAutoFit/>
          </a:bodyPr>
          <a:lstStyle/>
          <a:p>
            <a:pPr algn="ctr"/>
            <a:r>
              <a:rPr lang="en-US" altLang="zh-CN" sz="4500" b="1">
                <a:solidFill>
                  <a:schemeClr val="bg1"/>
                </a:solidFill>
                <a:latin typeface="Times New Roman" panose="02020603050405020304" pitchFamily="18" charset="0"/>
                <a:cs typeface="Times New Roman" panose="02020603050405020304" pitchFamily="18" charset="0"/>
              </a:rPr>
              <a:t>Contents</a:t>
            </a:r>
            <a:endParaRPr lang="en-US" altLang="zh-CN" sz="4500" b="1">
              <a:solidFill>
                <a:schemeClr val="bg1"/>
              </a:solidFill>
              <a:latin typeface="Times New Roman" panose="02020603050405020304" pitchFamily="18" charset="0"/>
              <a:cs typeface="Times New Roman" panose="02020603050405020304" pitchFamily="18" charset="0"/>
            </a:endParaRPr>
          </a:p>
        </p:txBody>
      </p:sp>
      <p:grpSp>
        <p:nvGrpSpPr>
          <p:cNvPr id="18" name="Group 17"/>
          <p:cNvGrpSpPr/>
          <p:nvPr/>
        </p:nvGrpSpPr>
        <p:grpSpPr>
          <a:xfrm>
            <a:off x="1495108" y="2355850"/>
            <a:ext cx="9331325" cy="3134360"/>
            <a:chOff x="2720" y="3761"/>
            <a:chExt cx="14695" cy="4936"/>
          </a:xfrm>
        </p:grpSpPr>
        <p:sp>
          <p:nvSpPr>
            <p:cNvPr id="23" name="文本框 22"/>
            <p:cNvSpPr txBox="1"/>
            <p:nvPr>
              <p:custDataLst>
                <p:tags r:id="rId2"/>
              </p:custDataLst>
            </p:nvPr>
          </p:nvSpPr>
          <p:spPr>
            <a:xfrm>
              <a:off x="3226" y="3761"/>
              <a:ext cx="6061" cy="4937"/>
            </a:xfrm>
            <a:prstGeom prst="rect">
              <a:avLst/>
            </a:prstGeom>
          </p:spPr>
          <p:txBody>
            <a:bodyPr wrap="square">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Introduction</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Objective</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Tools &amp; Technologies</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System Requirements</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Modules/Libraries Used</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Implementation</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a:lnSpc>
                  <a:spcPct val="100000"/>
                </a:lnSpc>
              </a:pPr>
              <a:endParaRPr lang="en-IN" altLang="en-US"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p:txBody>
        </p:sp>
        <p:sp>
          <p:nvSpPr>
            <p:cNvPr id="24" name="文本框 23"/>
            <p:cNvSpPr txBox="1"/>
            <p:nvPr>
              <p:custDataLst>
                <p:tags r:id="rId3"/>
              </p:custDataLst>
            </p:nvPr>
          </p:nvSpPr>
          <p:spPr>
            <a:xfrm>
              <a:off x="10947" y="3761"/>
              <a:ext cx="6469" cy="3536"/>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Tasks</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Advantages/Disadvantages</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Scope of the project</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Conclusion</a:t>
              </a:r>
              <a:endPar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nSpc>
                  <a:spcPct val="100000"/>
                </a:lnSpc>
                <a:buFont typeface="Arial" panose="020B0604020202020204" pitchFamily="34" charset="0"/>
                <a:buNone/>
              </a:pPr>
              <a:r>
                <a:rPr lang="en-IN"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References</a:t>
              </a:r>
              <a:endParaRPr lang="en-IN" altLang="en-US" sz="20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392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465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536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610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680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2720" y="7544"/>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10548" y="6081"/>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10548" y="6821"/>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10548" y="465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10548" y="539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图片 3"/>
            <p:cNvPicPr>
              <a:picLocks noChangeAspect="1" noChangeArrowheads="1"/>
            </p:cNvPicPr>
            <p:nvPr/>
          </p:nvPicPr>
          <p:blipFill>
            <a:blip r:embed="rId4">
              <a:extLst>
                <a:ext uri="{28A0092B-C50C-407E-A947-70E740481C1C}">
                  <a14:useLocalDpi xmlns:a14="http://schemas.microsoft.com/office/drawing/2010/main" val="0"/>
                </a:ext>
              </a:extLst>
            </a:blip>
            <a:srcRect l="38405" t="14911" r="7100" b="31285"/>
            <a:stretch>
              <a:fillRect/>
            </a:stretch>
          </p:blipFill>
          <p:spPr bwMode="auto">
            <a:xfrm>
              <a:off x="10548" y="3938"/>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5" name="Group 14"/>
          <p:cNvGrpSpPr/>
          <p:nvPr/>
        </p:nvGrpSpPr>
        <p:grpSpPr>
          <a:xfrm>
            <a:off x="215265" y="217170"/>
            <a:ext cx="11761470" cy="6423660"/>
            <a:chOff x="339" y="342"/>
            <a:chExt cx="18522" cy="10116"/>
          </a:xfrm>
        </p:grpSpPr>
        <p:sp>
          <p:nvSpPr>
            <p:cNvPr id="16"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26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矩形 48"/>
          <p:cNvSpPr>
            <a:spLocks noChangeArrowheads="1"/>
          </p:cNvSpPr>
          <p:nvPr/>
        </p:nvSpPr>
        <p:spPr bwMode="auto">
          <a:xfrm>
            <a:off x="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19" name="文本框 18"/>
          <p:cNvSpPr txBox="1"/>
          <p:nvPr/>
        </p:nvSpPr>
        <p:spPr>
          <a:xfrm>
            <a:off x="2680335" y="572770"/>
            <a:ext cx="6831330"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REFERENCES</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11"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Group 5"/>
          <p:cNvGrpSpPr/>
          <p:nvPr/>
        </p:nvGrpSpPr>
        <p:grpSpPr>
          <a:xfrm>
            <a:off x="1971675" y="1704340"/>
            <a:ext cx="4893945" cy="3751580"/>
            <a:chOff x="1779" y="2304"/>
            <a:chExt cx="7707" cy="5908"/>
          </a:xfrm>
        </p:grpSpPr>
        <p:sp>
          <p:nvSpPr>
            <p:cNvPr id="21" name="文本框 20"/>
            <p:cNvSpPr txBox="1"/>
            <p:nvPr>
              <p:custDataLst>
                <p:tags r:id="rId2"/>
              </p:custDataLst>
            </p:nvPr>
          </p:nvSpPr>
          <p:spPr>
            <a:xfrm>
              <a:off x="2128" y="2304"/>
              <a:ext cx="7358" cy="5908"/>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Python : </a:t>
              </a: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hlinkClick r:id="rId3"/>
                </a:rPr>
                <a:t>https://www.python.org/</a:t>
              </a: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0" indent="0">
                <a:buFont typeface="Wingdings" panose="05000000000000000000" pitchFamily="2" charset="2"/>
                <a:buNone/>
              </a:pP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Pyttsx3 : https://cutt.ly/ObvJsYr</a:t>
              </a: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285750" indent="-285750">
                <a:buFont typeface="Wingdings" panose="05000000000000000000" pitchFamily="2" charset="2"/>
                <a:buChar char="q"/>
              </a:pP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0" indent="0">
                <a:buFont typeface="Wingdings" panose="05000000000000000000" pitchFamily="2" charset="2"/>
                <a:buNone/>
              </a:pPr>
              <a:r>
                <a:rPr lang="en-US" sz="1350" b="1" dirty="0" err="1">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Pyaudio</a:t>
              </a: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 : </a:t>
              </a: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hlinkClick r:id="rId4"/>
                </a:rPr>
                <a:t>https://cutt.ly/gbvJuT9</a:t>
              </a: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285750" indent="-285750">
                <a:buFont typeface="Wingdings" panose="05000000000000000000" pitchFamily="2" charset="2"/>
                <a:buChar char="q"/>
              </a:pP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YouTube : </a:t>
              </a: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hlinkClick r:id="rId5"/>
                </a:rPr>
                <a:t>https://youtu.be/Lp9Ftuq2sVI</a:t>
              </a: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285750" indent="-285750">
                <a:buFont typeface="Wingdings" panose="05000000000000000000" pitchFamily="2" charset="2"/>
                <a:buChar char="q"/>
              </a:pPr>
              <a:endPar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rPr>
                <a:t>Visual Studio Code : </a:t>
              </a:r>
              <a:r>
                <a:rPr 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hlinkClick r:id="rId6"/>
                </a:rPr>
                <a:t>https://code.visualstudio.com/</a:t>
              </a:r>
              <a:endParaRPr lang="en-US" altLang="en-US" sz="1350" b="1" dirty="0">
                <a:solidFill>
                  <a:schemeClr val="bg1"/>
                </a:solidFill>
                <a:latin typeface="Microsoft YaHei" panose="020B0503020204020204" pitchFamily="34" charset="-122"/>
                <a:ea typeface="Microsoft YaHei" panose="020B0503020204020204" pitchFamily="34" charset="-122"/>
                <a:cs typeface="Appareo Light Italic" panose="02000000000000000000" charset="0"/>
                <a:sym typeface="+mn-ea"/>
                <a:hlinkClick r:id="rId6"/>
              </a:endParaRPr>
            </a:p>
          </p:txBody>
        </p:sp>
        <p:pic>
          <p:nvPicPr>
            <p:cNvPr id="3075" name="图片 3"/>
            <p:cNvPicPr>
              <a:picLocks noChangeAspect="1" noChangeArrowheads="1"/>
            </p:cNvPicPr>
            <p:nvPr/>
          </p:nvPicPr>
          <p:blipFill>
            <a:blip r:embed="rId7">
              <a:extLst>
                <a:ext uri="{28A0092B-C50C-407E-A947-70E740481C1C}">
                  <a14:useLocalDpi xmlns:a14="http://schemas.microsoft.com/office/drawing/2010/main" val="0"/>
                </a:ext>
              </a:extLst>
            </a:blip>
            <a:srcRect l="38405" t="14911" r="7100" b="31285"/>
            <a:stretch>
              <a:fillRect/>
            </a:stretch>
          </p:blipFill>
          <p:spPr bwMode="auto">
            <a:xfrm>
              <a:off x="1779" y="2464"/>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noChangeArrowheads="1"/>
            </p:cNvPicPr>
            <p:nvPr/>
          </p:nvPicPr>
          <p:blipFill>
            <a:blip r:embed="rId7">
              <a:extLst>
                <a:ext uri="{28A0092B-C50C-407E-A947-70E740481C1C}">
                  <a14:useLocalDpi xmlns:a14="http://schemas.microsoft.com/office/drawing/2010/main" val="0"/>
                </a:ext>
              </a:extLst>
            </a:blip>
            <a:srcRect l="38405" t="14911" r="7100" b="31285"/>
            <a:stretch>
              <a:fillRect/>
            </a:stretch>
          </p:blipFill>
          <p:spPr bwMode="auto">
            <a:xfrm>
              <a:off x="1779" y="3790"/>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3"/>
            <p:cNvPicPr>
              <a:picLocks noChangeAspect="1" noChangeArrowheads="1"/>
            </p:cNvPicPr>
            <p:nvPr/>
          </p:nvPicPr>
          <p:blipFill>
            <a:blip r:embed="rId7">
              <a:extLst>
                <a:ext uri="{28A0092B-C50C-407E-A947-70E740481C1C}">
                  <a14:useLocalDpi xmlns:a14="http://schemas.microsoft.com/office/drawing/2010/main" val="0"/>
                </a:ext>
              </a:extLst>
            </a:blip>
            <a:srcRect l="38405" t="14911" r="7100" b="31285"/>
            <a:stretch>
              <a:fillRect/>
            </a:stretch>
          </p:blipFill>
          <p:spPr bwMode="auto">
            <a:xfrm>
              <a:off x="1779" y="5096"/>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7">
              <a:extLst>
                <a:ext uri="{28A0092B-C50C-407E-A947-70E740481C1C}">
                  <a14:useLocalDpi xmlns:a14="http://schemas.microsoft.com/office/drawing/2010/main" val="0"/>
                </a:ext>
              </a:extLst>
            </a:blip>
            <a:srcRect l="38405" t="14911" r="7100" b="31285"/>
            <a:stretch>
              <a:fillRect/>
            </a:stretch>
          </p:blipFill>
          <p:spPr bwMode="auto">
            <a:xfrm>
              <a:off x="1779" y="6418"/>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3"/>
            <p:cNvPicPr>
              <a:picLocks noChangeAspect="1" noChangeArrowheads="1"/>
            </p:cNvPicPr>
            <p:nvPr/>
          </p:nvPicPr>
          <p:blipFill>
            <a:blip r:embed="rId7">
              <a:extLst>
                <a:ext uri="{28A0092B-C50C-407E-A947-70E740481C1C}">
                  <a14:useLocalDpi xmlns:a14="http://schemas.microsoft.com/office/drawing/2010/main" val="0"/>
                </a:ext>
              </a:extLst>
            </a:blip>
            <a:srcRect l="38405" t="14911" r="7100" b="31285"/>
            <a:stretch>
              <a:fillRect/>
            </a:stretch>
          </p:blipFill>
          <p:spPr bwMode="auto">
            <a:xfrm>
              <a:off x="1779" y="7762"/>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矩形 48"/>
          <p:cNvSpPr>
            <a:spLocks noChangeArrowheads="1"/>
          </p:cNvSpPr>
          <p:nvPr/>
        </p:nvSpPr>
        <p:spPr bwMode="auto">
          <a:xfrm>
            <a:off x="0" y="-4763"/>
            <a:ext cx="12192000" cy="6858001"/>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19" name="文本框 18"/>
          <p:cNvSpPr txBox="1"/>
          <p:nvPr/>
        </p:nvSpPr>
        <p:spPr>
          <a:xfrm>
            <a:off x="2674536" y="572524"/>
            <a:ext cx="6831426" cy="706755"/>
          </a:xfrm>
          <a:prstGeom prst="rect">
            <a:avLst/>
          </a:prstGeom>
          <a:noFill/>
        </p:spPr>
        <p:txBody>
          <a:bodyPr wrap="square" rtlCol="0">
            <a:spAutoFit/>
          </a:bodyPr>
          <a:lstStyle/>
          <a:p>
            <a:pPr algn="ctr"/>
            <a:r>
              <a:rPr lang="en-IN" altLang="en-US" sz="4000" b="1">
                <a:solidFill>
                  <a:schemeClr val="bg1"/>
                </a:solidFill>
                <a:latin typeface="Times New Roman" panose="02020603050405020304" pitchFamily="18" charset="0"/>
                <a:cs typeface="Times New Roman" panose="02020603050405020304" pitchFamily="18" charset="0"/>
              </a:rPr>
              <a:t>INTRODUCTION</a:t>
            </a:r>
            <a:endParaRPr lang="en-IN" altLang="en-US" sz="4000" b="1">
              <a:solidFill>
                <a:schemeClr val="bg1"/>
              </a:solidFill>
              <a:latin typeface="Times New Roman" panose="02020603050405020304" pitchFamily="18" charset="0"/>
              <a:cs typeface="Times New Roman" panose="02020603050405020304" pitchFamily="18" charset="0"/>
            </a:endParaRPr>
          </a:p>
        </p:txBody>
      </p:sp>
      <p:sp>
        <p:nvSpPr>
          <p:cNvPr id="21" name="文本框 20"/>
          <p:cNvSpPr txBox="1"/>
          <p:nvPr>
            <p:custDataLst>
              <p:tags r:id="rId2"/>
            </p:custDataLst>
          </p:nvPr>
        </p:nvSpPr>
        <p:spPr>
          <a:xfrm>
            <a:off x="846455" y="1570355"/>
            <a:ext cx="10735310" cy="4756150"/>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just">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This project is simple desktop voice assistant built with python named as “Jarvis Desktop Voice Assistant”. This project is fully completed and error free. It was compiled in VS Code Editor.</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indent="0" algn="just">
              <a:buFont typeface="Wingdings" panose="05000000000000000000" pitchFamily="2" charset="2"/>
              <a:buNone/>
            </a:pP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just">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 virtual assistant, also called an AI assistant or digital assistant, is an application program that understands natural language voice commands and completes tasks for the user.</a:t>
            </a: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 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285750" indent="-285750" algn="just">
              <a:buFont typeface="Wingdings" panose="05000000000000000000" pitchFamily="2" charset="2"/>
              <a:buChar char="q"/>
            </a:pP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just">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US" alt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593090" y="1692910"/>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593090" y="3592830"/>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593090" y="5506720"/>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3" name="Group 12"/>
          <p:cNvGrpSpPr/>
          <p:nvPr/>
        </p:nvGrpSpPr>
        <p:grpSpPr>
          <a:xfrm>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5"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2674536" y="649359"/>
            <a:ext cx="6831426"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OBJECTIVE</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grpSp>
        <p:nvGrpSpPr>
          <p:cNvPr id="5" name="Group 4"/>
          <p:cNvGrpSpPr/>
          <p:nvPr/>
        </p:nvGrpSpPr>
        <p:grpSpPr>
          <a:xfrm>
            <a:off x="1384300" y="2056130"/>
            <a:ext cx="9507855" cy="3415030"/>
            <a:chOff x="2180" y="3238"/>
            <a:chExt cx="14973" cy="5378"/>
          </a:xfrm>
        </p:grpSpPr>
        <p:sp>
          <p:nvSpPr>
            <p:cNvPr id="12" name="文本框 20"/>
            <p:cNvSpPr txBox="1"/>
            <p:nvPr>
              <p:custDataLst>
                <p:tags r:id="rId2"/>
              </p:custDataLst>
            </p:nvPr>
          </p:nvSpPr>
          <p:spPr>
            <a:xfrm>
              <a:off x="2579" y="3238"/>
              <a:ext cx="14574" cy="5378"/>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just">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Become familiar with the concepts of Python Language.</a:t>
              </a: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a:p>
              <a:pPr indent="0" algn="just">
                <a:buFont typeface="Wingdings" panose="05000000000000000000" pitchFamily="2" charset="2"/>
                <a:buNone/>
              </a:pP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just">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Implement the concepts of basic and intermediate python operations for making this project used in real life.</a:t>
              </a: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285750" indent="-285750" algn="just">
                <a:buFont typeface="Wingdings" panose="05000000000000000000" pitchFamily="2" charset="2"/>
                <a:buChar char="q"/>
              </a:pP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just">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become familiar with different modules and libraries. </a:t>
              </a: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285750" indent="-285750" algn="just">
                <a:buFont typeface="Wingdings" panose="05000000000000000000" pitchFamily="2" charset="2"/>
                <a:buChar char="q"/>
              </a:pP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lgn="just">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To make ease for the users to automate the things by using own voice commands.</a:t>
              </a:r>
              <a:endParaRPr lang="en-US"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180" y="344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180" y="4882"/>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180" y="6730"/>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180" y="8170"/>
              <a:ext cx="39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Group 12"/>
          <p:cNvGrpSpPr/>
          <p:nvPr/>
        </p:nvGrpSpPr>
        <p:grpSpPr>
          <a:xfrm>
            <a:off x="215265" y="217170"/>
            <a:ext cx="11761470" cy="6423660"/>
            <a:chOff x="339" y="342"/>
            <a:chExt cx="18522" cy="10116"/>
          </a:xfrm>
        </p:grpSpPr>
        <p:sp>
          <p:nvSpPr>
            <p:cNvPr id="10"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3" name="矩形 48"/>
          <p:cNvSpPr>
            <a:spLocks noChangeArrowheads="1"/>
          </p:cNvSpPr>
          <p:nvPr/>
        </p:nvSpPr>
        <p:spPr bwMode="auto">
          <a:xfrm>
            <a:off x="0" y="-4763"/>
            <a:ext cx="12192000" cy="6858001"/>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2709545" y="587375"/>
            <a:ext cx="6831330" cy="744855"/>
          </a:xfrm>
          <a:prstGeom prst="rect">
            <a:avLst/>
          </a:prstGeom>
          <a:noFill/>
        </p:spPr>
        <p:txBody>
          <a:bodyPr wrap="square" rtlCol="0">
            <a:noAutofit/>
          </a:bodyPr>
          <a:lstStyle/>
          <a:p>
            <a:pPr algn="ctr"/>
            <a:r>
              <a:rPr lang="en-US" sz="4000" b="1" dirty="0">
                <a:solidFill>
                  <a:schemeClr val="bg1"/>
                </a:solidFill>
                <a:latin typeface="Times New Roman" panose="02020603050405020304" pitchFamily="18" charset="0"/>
                <a:cs typeface="Times New Roman" panose="02020603050405020304" pitchFamily="18" charset="0"/>
                <a:sym typeface="+mn-ea"/>
              </a:rPr>
              <a:t>TOOLS &amp; TECHNOLOGIES</a:t>
            </a:r>
            <a:endParaRPr lang="en-IN" sz="4000" b="1" dirty="0">
              <a:solidFill>
                <a:schemeClr val="bg1"/>
              </a:solidFill>
              <a:latin typeface="Times New Roman" panose="02020603050405020304" pitchFamily="18" charset="0"/>
              <a:cs typeface="Times New Roman" panose="02020603050405020304" pitchFamily="18" charset="0"/>
            </a:endParaRPr>
          </a:p>
          <a:p>
            <a:pPr algn="ctr"/>
            <a:endParaRPr lang="en-IN" altLang="en-US" sz="4000" b="1" dirty="0">
              <a:solidFill>
                <a:schemeClr val="bg1"/>
              </a:solidFill>
              <a:latin typeface="Times New Roman" panose="02020603050405020304" pitchFamily="18" charset="0"/>
              <a:cs typeface="Times New Roman" panose="02020603050405020304" pitchFamily="18" charset="0"/>
            </a:endParaRPr>
          </a:p>
        </p:txBody>
      </p:sp>
      <p:sp>
        <p:nvSpPr>
          <p:cNvPr id="15" name="Oval 14"/>
          <p:cNvSpPr/>
          <p:nvPr/>
        </p:nvSpPr>
        <p:spPr>
          <a:xfrm>
            <a:off x="4476750" y="1726565"/>
            <a:ext cx="1295400" cy="1280795"/>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IN"/>
          </a:p>
        </p:txBody>
      </p:sp>
      <p:sp>
        <p:nvSpPr>
          <p:cNvPr id="16" name="Oval 15"/>
          <p:cNvSpPr/>
          <p:nvPr/>
        </p:nvSpPr>
        <p:spPr>
          <a:xfrm>
            <a:off x="6273800" y="1717040"/>
            <a:ext cx="1286510" cy="1280795"/>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IN" dirty="0"/>
          </a:p>
        </p:txBody>
      </p:sp>
      <p:sp>
        <p:nvSpPr>
          <p:cNvPr id="17" name="文本框 18"/>
          <p:cNvSpPr txBox="1"/>
          <p:nvPr/>
        </p:nvSpPr>
        <p:spPr>
          <a:xfrm>
            <a:off x="2709545" y="3908425"/>
            <a:ext cx="6831330" cy="744855"/>
          </a:xfrm>
          <a:prstGeom prst="rect">
            <a:avLst/>
          </a:prstGeom>
          <a:noFill/>
        </p:spPr>
        <p:txBody>
          <a:bodyPr wrap="square" rtlCol="0">
            <a:noAutofit/>
          </a:bodyPr>
          <a:p>
            <a:pPr algn="ctr"/>
            <a:r>
              <a:rPr lang="en-IN" sz="4000" b="1">
                <a:solidFill>
                  <a:schemeClr val="bg1"/>
                </a:solidFill>
                <a:latin typeface="Times New Roman" panose="02020603050405020304" pitchFamily="18" charset="0"/>
                <a:cs typeface="Times New Roman" panose="02020603050405020304" pitchFamily="18" charset="0"/>
              </a:rPr>
              <a:t>SYSTEM REQUIREMENTS</a:t>
            </a:r>
            <a:endParaRPr lang="en-IN" sz="4000" b="1">
              <a:solidFill>
                <a:schemeClr val="bg1"/>
              </a:solidFill>
              <a:latin typeface="Times New Roman" panose="02020603050405020304" pitchFamily="18" charset="0"/>
              <a:cs typeface="Times New Roman" panose="02020603050405020304" pitchFamily="18" charset="0"/>
            </a:endParaRPr>
          </a:p>
        </p:txBody>
      </p:sp>
      <p:grpSp>
        <p:nvGrpSpPr>
          <p:cNvPr id="5" name="Group 4"/>
          <p:cNvGrpSpPr/>
          <p:nvPr/>
        </p:nvGrpSpPr>
        <p:grpSpPr>
          <a:xfrm>
            <a:off x="3004185" y="4932680"/>
            <a:ext cx="7186295" cy="1385570"/>
            <a:chOff x="4603" y="7560"/>
            <a:chExt cx="11317" cy="2182"/>
          </a:xfrm>
        </p:grpSpPr>
        <p:sp>
          <p:nvSpPr>
            <p:cNvPr id="12" name="文本框 20"/>
            <p:cNvSpPr txBox="1"/>
            <p:nvPr>
              <p:custDataLst>
                <p:tags r:id="rId4"/>
              </p:custDataLst>
            </p:nvPr>
          </p:nvSpPr>
          <p:spPr>
            <a:xfrm>
              <a:off x="4603" y="7560"/>
              <a:ext cx="5217" cy="2182"/>
            </a:xfrm>
            <a:prstGeom prst="rect">
              <a:avLst/>
            </a:prstGeom>
          </p:spPr>
          <p:txBody>
            <a:bodyPr wrap="square">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OS : Windows 7 or above</a:t>
              </a: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RAM : 4GB or above</a:t>
              </a:r>
              <a:endParaRPr lang="en-US"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sp>
          <p:nvSpPr>
            <p:cNvPr id="18" name="文本框 20"/>
            <p:cNvSpPr txBox="1"/>
            <p:nvPr>
              <p:custDataLst>
                <p:tags r:id="rId5"/>
              </p:custDataLst>
            </p:nvPr>
          </p:nvSpPr>
          <p:spPr>
            <a:xfrm>
              <a:off x="10672" y="7560"/>
              <a:ext cx="5249" cy="2182"/>
            </a:xfrm>
            <a:prstGeom prst="rect">
              <a:avLst/>
            </a:prstGeom>
          </p:spPr>
          <p:txBody>
            <a:bodyPr wrap="square">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Hard Drive : 250 MB HDD</a:t>
              </a:r>
              <a:endPar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Processor : Intel Dual Core</a:t>
              </a:r>
              <a:endParaRPr lang="en-US"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sp>
        <p:nvSpPr>
          <p:cNvPr id="38" name="文本框 20"/>
          <p:cNvSpPr txBox="1"/>
          <p:nvPr>
            <p:custDataLst>
              <p:tags r:id="rId6"/>
            </p:custDataLst>
          </p:nvPr>
        </p:nvSpPr>
        <p:spPr>
          <a:xfrm>
            <a:off x="4537075" y="3058160"/>
            <a:ext cx="1187450" cy="509905"/>
          </a:xfrm>
          <a:prstGeom prst="rect">
            <a:avLst/>
          </a:prstGeom>
        </p:spPr>
        <p:txBody>
          <a:bodyPr wrap="square">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indent="0" algn="ctr">
              <a:buFont typeface="Wingdings" panose="05000000000000000000" pitchFamily="2" charset="2"/>
              <a:buNone/>
            </a:pPr>
            <a:r>
              <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Python</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sp>
        <p:nvSpPr>
          <p:cNvPr id="39" name="文本框 20"/>
          <p:cNvSpPr txBox="1"/>
          <p:nvPr>
            <p:custDataLst>
              <p:tags r:id="rId7"/>
            </p:custDataLst>
          </p:nvPr>
        </p:nvSpPr>
        <p:spPr>
          <a:xfrm>
            <a:off x="6340475" y="3056255"/>
            <a:ext cx="1187450" cy="509905"/>
          </a:xfrm>
          <a:prstGeom prst="rect">
            <a:avLst/>
          </a:prstGeom>
        </p:spPr>
        <p:txBody>
          <a:bodyPr wrap="square">
            <a:no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indent="0" algn="ctr">
              <a:buFont typeface="Wingdings" panose="05000000000000000000" pitchFamily="2" charset="2"/>
              <a:buNone/>
            </a:pPr>
            <a:r>
              <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VS Code</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8">
            <a:extLst>
              <a:ext uri="{28A0092B-C50C-407E-A947-70E740481C1C}">
                <a14:useLocalDpi xmlns:a14="http://schemas.microsoft.com/office/drawing/2010/main" val="0"/>
              </a:ext>
            </a:extLst>
          </a:blip>
          <a:srcRect l="38405" t="14911" r="7100" b="31285"/>
          <a:stretch>
            <a:fillRect/>
          </a:stretch>
        </p:blipFill>
        <p:spPr bwMode="auto">
          <a:xfrm>
            <a:off x="2750820" y="5038725"/>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3"/>
          <p:cNvPicPr>
            <a:picLocks noChangeAspect="1" noChangeArrowheads="1"/>
          </p:cNvPicPr>
          <p:nvPr/>
        </p:nvPicPr>
        <p:blipFill>
          <a:blip r:embed="rId8">
            <a:extLst>
              <a:ext uri="{28A0092B-C50C-407E-A947-70E740481C1C}">
                <a14:useLocalDpi xmlns:a14="http://schemas.microsoft.com/office/drawing/2010/main" val="0"/>
              </a:ext>
            </a:extLst>
          </a:blip>
          <a:srcRect l="38405" t="14911" r="7100" b="31285"/>
          <a:stretch>
            <a:fillRect/>
          </a:stretch>
        </p:blipFill>
        <p:spPr bwMode="auto">
          <a:xfrm>
            <a:off x="2750820" y="5503545"/>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8">
            <a:extLst>
              <a:ext uri="{28A0092B-C50C-407E-A947-70E740481C1C}">
                <a14:useLocalDpi xmlns:a14="http://schemas.microsoft.com/office/drawing/2010/main" val="0"/>
              </a:ext>
            </a:extLst>
          </a:blip>
          <a:srcRect l="38405" t="14911" r="7100" b="31285"/>
          <a:stretch>
            <a:fillRect/>
          </a:stretch>
        </p:blipFill>
        <p:spPr bwMode="auto">
          <a:xfrm>
            <a:off x="6604635" y="5038725"/>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3"/>
          <p:cNvPicPr>
            <a:picLocks noChangeAspect="1" noChangeArrowheads="1"/>
          </p:cNvPicPr>
          <p:nvPr/>
        </p:nvPicPr>
        <p:blipFill>
          <a:blip r:embed="rId8">
            <a:extLst>
              <a:ext uri="{28A0092B-C50C-407E-A947-70E740481C1C}">
                <a14:useLocalDpi xmlns:a14="http://schemas.microsoft.com/office/drawing/2010/main" val="0"/>
              </a:ext>
            </a:extLst>
          </a:blip>
          <a:srcRect l="38405" t="14911" r="7100" b="31285"/>
          <a:stretch>
            <a:fillRect/>
          </a:stretch>
        </p:blipFill>
        <p:spPr bwMode="auto">
          <a:xfrm>
            <a:off x="6604635" y="5503545"/>
            <a:ext cx="253365" cy="187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3" name="Group 12"/>
          <p:cNvGrpSpPr/>
          <p:nvPr/>
        </p:nvGrpSpPr>
        <p:grpSpPr>
          <a:xfrm>
            <a:off x="215265" y="217170"/>
            <a:ext cx="11761470" cy="6423660"/>
            <a:chOff x="339" y="342"/>
            <a:chExt cx="18522" cy="10116"/>
          </a:xfrm>
        </p:grpSpPr>
        <p:sp>
          <p:nvSpPr>
            <p:cNvPr id="10"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矩形 48"/>
          <p:cNvSpPr>
            <a:spLocks noChangeArrowheads="1"/>
          </p:cNvSpPr>
          <p:nvPr/>
        </p:nvSpPr>
        <p:spPr bwMode="auto">
          <a:xfrm>
            <a:off x="0" y="-4763"/>
            <a:ext cx="12192000" cy="6858001"/>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19" name="文本框 18"/>
          <p:cNvSpPr txBox="1"/>
          <p:nvPr/>
        </p:nvSpPr>
        <p:spPr>
          <a:xfrm>
            <a:off x="2680335" y="572770"/>
            <a:ext cx="6831330"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Modules/Libraries Used</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grpSp>
        <p:nvGrpSpPr>
          <p:cNvPr id="10" name="Group 9"/>
          <p:cNvGrpSpPr/>
          <p:nvPr/>
        </p:nvGrpSpPr>
        <p:grpSpPr>
          <a:xfrm>
            <a:off x="1129348" y="1257935"/>
            <a:ext cx="9933305" cy="5022850"/>
            <a:chOff x="2027" y="1981"/>
            <a:chExt cx="15643" cy="7910"/>
          </a:xfrm>
        </p:grpSpPr>
        <p:sp>
          <p:nvSpPr>
            <p:cNvPr id="21" name="文本框 20"/>
            <p:cNvSpPr txBox="1"/>
            <p:nvPr>
              <p:custDataLst>
                <p:tags r:id="rId2"/>
              </p:custDataLst>
            </p:nvPr>
          </p:nvSpPr>
          <p:spPr>
            <a:xfrm>
              <a:off x="2376" y="1981"/>
              <a:ext cx="15295" cy="7911"/>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Pyttsx3</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A python library that will help us to convert text to speech. In short, it is a text-to-speech library.</a:t>
              </a:r>
              <a:endParaRPr lang="en-US" sz="135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It works offline, and it is compatible with Python 2 as well as Python 3.</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Datetime</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To provide current or live time to Assistant.</a:t>
              </a:r>
              <a:endParaRPr lang="en-US" sz="135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Used for greeting user according to time.</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Speech Recognition</a:t>
              </a:r>
              <a:endPar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Library for performing speech recognition, with support for several engines and APIs, online and offline.</a:t>
              </a:r>
              <a:endParaRPr lang="en-US" sz="135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Used for taking input from microphone as a source to perform tasks.</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Wikipedia</a:t>
              </a:r>
              <a:endParaRPr lang="en-IN"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sym typeface="+mn-ea"/>
                </a:rPr>
                <a:t>Wikipedia is a Python library that makes it easy to access and parse data from Wikipedia.</a:t>
              </a:r>
              <a:endParaRPr lang="en-US" sz="1350" b="1" i="0" dirty="0">
                <a:solidFill>
                  <a:schemeClr val="bg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marL="0" indent="45720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It helps the user to get results for a particular query or search.</a:t>
              </a:r>
              <a:endParaRPr lang="en-US" alt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2144"/>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4142"/>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6092"/>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8096"/>
              <a:ext cx="34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Group 12"/>
          <p:cNvGrpSpPr/>
          <p:nvPr/>
        </p:nvGrpSpPr>
        <p:grpSpPr>
          <a:xfrm>
            <a:off x="215265" y="217170"/>
            <a:ext cx="11761470" cy="6423660"/>
            <a:chOff x="339" y="342"/>
            <a:chExt cx="18522" cy="10116"/>
          </a:xfrm>
        </p:grpSpPr>
        <p:sp>
          <p:nvSpPr>
            <p:cNvPr id="11"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1" name="矩形 48"/>
          <p:cNvSpPr>
            <a:spLocks noChangeArrowheads="1"/>
          </p:cNvSpPr>
          <p:nvPr/>
        </p:nvSpPr>
        <p:spPr bwMode="auto">
          <a:xfrm>
            <a:off x="0" y="-4763"/>
            <a:ext cx="12192000" cy="6858001"/>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grpSp>
        <p:nvGrpSpPr>
          <p:cNvPr id="9" name="Group 8"/>
          <p:cNvGrpSpPr/>
          <p:nvPr/>
        </p:nvGrpSpPr>
        <p:grpSpPr>
          <a:xfrm>
            <a:off x="998538" y="917258"/>
            <a:ext cx="10194925" cy="5023485"/>
            <a:chOff x="2027" y="1981"/>
            <a:chExt cx="16055" cy="7911"/>
          </a:xfrm>
        </p:grpSpPr>
        <p:sp>
          <p:nvSpPr>
            <p:cNvPr id="21" name="文本框 20"/>
            <p:cNvSpPr txBox="1"/>
            <p:nvPr>
              <p:custDataLst>
                <p:tags r:id="rId2"/>
              </p:custDataLst>
            </p:nvPr>
          </p:nvSpPr>
          <p:spPr>
            <a:xfrm>
              <a:off x="2376" y="1981"/>
              <a:ext cx="15706" cy="7911"/>
            </a:xfrm>
            <a:prstGeom prst="rect">
              <a:avLst/>
            </a:prstGeom>
          </p:spPr>
          <p:txBody>
            <a:bodyPr wrap="square">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sym typeface="+mn-ea"/>
                </a:rPr>
                <a:t>Web Browser</a:t>
              </a:r>
              <a:endParaRPr lang="en-IN" sz="1350" b="1" dirty="0">
                <a:solidFill>
                  <a:schemeClr val="bg1"/>
                </a:solidFill>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sym typeface="+mn-ea"/>
                </a:rPr>
                <a:t>The web browser</a:t>
              </a:r>
              <a:r>
                <a:rPr lang="en-US" sz="1350" b="1" dirty="0">
                  <a:solidFill>
                    <a:schemeClr val="bg1"/>
                  </a:solidFill>
                  <a:effectLst/>
                  <a:latin typeface="Microsoft YaHei" panose="020B0503020204020204" pitchFamily="34" charset="-122"/>
                  <a:ea typeface="Microsoft YaHei" panose="020B0503020204020204" pitchFamily="34" charset="-122"/>
                  <a:sym typeface="+mn-ea"/>
                </a:rPr>
                <a:t> module provides </a:t>
              </a:r>
              <a:r>
                <a:rPr lang="en-US" sz="1350" b="1" dirty="0">
                  <a:solidFill>
                    <a:schemeClr val="bg1"/>
                  </a:solidFill>
                  <a:effectLst/>
                  <a:latin typeface="Microsoft YaHei" panose="020B0503020204020204" pitchFamily="34" charset="-122"/>
                  <a:ea typeface="Microsoft YaHei" panose="020B0503020204020204" pitchFamily="34" charset="-122"/>
                  <a:sym typeface="+mn-ea"/>
                </a:rPr>
                <a:t>a high-level interface to allow displaying Web-based documents to users</a:t>
              </a:r>
              <a:r>
                <a:rPr lang="en-IN" altLang="en-US" sz="1350" b="1" dirty="0">
                  <a:solidFill>
                    <a:schemeClr val="bg1"/>
                  </a:solidFill>
                  <a:effectLst/>
                  <a:latin typeface="Microsoft YaHei" panose="020B0503020204020204" pitchFamily="34" charset="-122"/>
                  <a:ea typeface="Microsoft YaHei" panose="020B0503020204020204" pitchFamily="34" charset="-122"/>
                  <a:sym typeface="+mn-ea"/>
                </a:rPr>
                <a:t>.</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sym typeface="+mn-ea"/>
                </a:rPr>
                <a:t>Under most circumstances, simply calling the open() function from this module will do the right thing.</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sym typeface="+mn-ea"/>
                </a:rPr>
                <a:t>OS</a:t>
              </a:r>
              <a:endParaRPr lang="en-US" sz="1350" b="1" dirty="0">
                <a:solidFill>
                  <a:schemeClr val="bg1"/>
                </a:solidFill>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sym typeface="+mn-ea"/>
                </a:rPr>
                <a:t>The</a:t>
              </a:r>
              <a:r>
                <a:rPr lang="en-US" sz="1350" b="1" dirty="0">
                  <a:solidFill>
                    <a:schemeClr val="bg1"/>
                  </a:solidFill>
                  <a:effectLst/>
                  <a:latin typeface="Microsoft YaHei" panose="020B0503020204020204" pitchFamily="34" charset="-122"/>
                  <a:ea typeface="Microsoft YaHei" panose="020B0503020204020204" pitchFamily="34" charset="-122"/>
                  <a:sym typeface="+mn-ea"/>
                </a:rPr>
                <a:t> OS module in Python provides functions for interacting with the operating system.</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sym typeface="+mn-ea"/>
                </a:rPr>
                <a:t>This</a:t>
              </a:r>
              <a:r>
                <a:rPr lang="en-US" sz="1350" b="1" dirty="0">
                  <a:solidFill>
                    <a:schemeClr val="bg1"/>
                  </a:solidFill>
                  <a:effectLst/>
                  <a:latin typeface="Microsoft YaHei" panose="020B0503020204020204" pitchFamily="34" charset="-122"/>
                  <a:ea typeface="Microsoft YaHei" panose="020B0503020204020204" pitchFamily="34" charset="-122"/>
                  <a:sym typeface="+mn-ea"/>
                </a:rPr>
                <a:t> module</a:t>
              </a:r>
              <a:r>
                <a:rPr lang="en-US" sz="1350" b="1" dirty="0">
                  <a:solidFill>
                    <a:schemeClr val="bg1"/>
                  </a:solidFill>
                  <a:effectLst/>
                  <a:latin typeface="Microsoft YaHei" panose="020B0503020204020204" pitchFamily="34" charset="-122"/>
                  <a:ea typeface="Microsoft YaHei" panose="020B0503020204020204" pitchFamily="34" charset="-122"/>
                  <a:sym typeface="+mn-ea"/>
                </a:rPr>
                <a:t> provides a portable way of using operating system-dependent functionality.</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sym typeface="+mn-ea"/>
                </a:rPr>
                <a:t>Random</a:t>
              </a:r>
              <a:endParaRPr lang="en-US" sz="1350" b="1" dirty="0">
                <a:solidFill>
                  <a:schemeClr val="bg1"/>
                </a:solidFill>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latin typeface="Microsoft YaHei" panose="020B0503020204020204" pitchFamily="34" charset="-122"/>
                  <a:ea typeface="Microsoft YaHei" panose="020B0503020204020204" pitchFamily="34" charset="-122"/>
                  <a:sym typeface="+mn-ea"/>
                </a:rPr>
                <a:t>We </a:t>
              </a:r>
              <a:r>
                <a:rPr lang="en-US" sz="1350" b="1" dirty="0">
                  <a:solidFill>
                    <a:schemeClr val="bg1"/>
                  </a:solidFill>
                  <a:effectLst/>
                  <a:latin typeface="Microsoft YaHei" panose="020B0503020204020204" pitchFamily="34" charset="-122"/>
                  <a:ea typeface="Microsoft YaHei" panose="020B0503020204020204" pitchFamily="34" charset="-122"/>
                  <a:sym typeface="+mn-ea"/>
                </a:rPr>
                <a:t>can generate random numbers in Python by using random module.</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a:solidFill>
                    <a:schemeClr val="bg1"/>
                  </a:solidFill>
                  <a:effectLst/>
                  <a:latin typeface="Microsoft YaHei" panose="020B0503020204020204" pitchFamily="34" charset="-122"/>
                  <a:ea typeface="Microsoft YaHei" panose="020B0503020204020204" pitchFamily="34" charset="-122"/>
                  <a:sym typeface="+mn-ea"/>
                </a:rPr>
                <a:t>These are pseudo-random number as the sequence of number generated depends on the seed.</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0">
                <a:buFont typeface="Wingdings" panose="05000000000000000000" pitchFamily="2" charset="2"/>
                <a:buNone/>
              </a:pPr>
              <a:r>
                <a:rPr lang="en-US" sz="1350" b="1" dirty="0" err="1">
                  <a:solidFill>
                    <a:schemeClr val="bg1"/>
                  </a:solidFill>
                  <a:latin typeface="Microsoft YaHei" panose="020B0503020204020204" pitchFamily="34" charset="-122"/>
                  <a:ea typeface="Microsoft YaHei" panose="020B0503020204020204" pitchFamily="34" charset="-122"/>
                  <a:sym typeface="+mn-ea"/>
                </a:rPr>
                <a:t>PyAutoGui</a:t>
              </a:r>
              <a:endParaRPr lang="en-US" sz="1350" b="1" dirty="0">
                <a:solidFill>
                  <a:schemeClr val="bg1"/>
                </a:solidFill>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US" sz="1350" b="1" dirty="0" err="1">
                  <a:solidFill>
                    <a:schemeClr val="bg1"/>
                  </a:solidFill>
                  <a:effectLst/>
                  <a:latin typeface="Microsoft YaHei" panose="020B0503020204020204" pitchFamily="34" charset="-122"/>
                  <a:ea typeface="Microsoft YaHei" panose="020B0503020204020204" pitchFamily="34" charset="-122"/>
                  <a:sym typeface="+mn-ea"/>
                </a:rPr>
                <a:t>Pyautogui</a:t>
              </a:r>
              <a:r>
                <a:rPr lang="en-US" sz="1350" b="1" dirty="0">
                  <a:solidFill>
                    <a:schemeClr val="bg1"/>
                  </a:solidFill>
                  <a:effectLst/>
                  <a:latin typeface="Microsoft YaHei" panose="020B0503020204020204" pitchFamily="34" charset="-122"/>
                  <a:ea typeface="Microsoft YaHei" panose="020B0503020204020204" pitchFamily="34" charset="-122"/>
                  <a:sym typeface="+mn-ea"/>
                </a:rPr>
                <a:t> is a library that allows you to control the mouse and keyboard to do various things.</a:t>
              </a:r>
              <a:endParaRPr lang="en-US" sz="1350" b="1" i="0" dirty="0">
                <a:solidFill>
                  <a:schemeClr val="bg1"/>
                </a:solidFill>
                <a:effectLst/>
                <a:latin typeface="Microsoft YaHei" panose="020B0503020204020204" pitchFamily="34" charset="-122"/>
                <a:ea typeface="Microsoft YaHei" panose="020B0503020204020204" pitchFamily="34" charset="-122"/>
              </a:endParaRPr>
            </a:p>
            <a:p>
              <a:pPr marL="0" indent="457200">
                <a:buFont typeface="Wingdings" panose="05000000000000000000" pitchFamily="2" charset="2"/>
                <a:buNone/>
              </a:pPr>
              <a:r>
                <a:rPr lang="en-IN" sz="1350" b="1" dirty="0">
                  <a:solidFill>
                    <a:schemeClr val="bg1"/>
                  </a:solidFill>
                  <a:latin typeface="Microsoft YaHei" panose="020B0503020204020204" pitchFamily="34" charset="-122"/>
                  <a:ea typeface="Microsoft YaHei" panose="020B0503020204020204" pitchFamily="34" charset="-122"/>
                  <a:sym typeface="+mn-ea"/>
                </a:rPr>
                <a:t>In this project we use this library for taking screenshots of the screen.</a:t>
              </a:r>
              <a:endParaRPr lang="en-IN" altLang="en-US" sz="135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pic>
          <p:nvPicPr>
            <p:cNvPr id="3075"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2144"/>
              <a:ext cx="33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4142"/>
              <a:ext cx="33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6092"/>
              <a:ext cx="33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3"/>
            <p:cNvPicPr>
              <a:picLocks noChangeAspect="1" noChangeArrowheads="1"/>
            </p:cNvPicPr>
            <p:nvPr/>
          </p:nvPicPr>
          <p:blipFill>
            <a:blip r:embed="rId3">
              <a:extLst>
                <a:ext uri="{28A0092B-C50C-407E-A947-70E740481C1C}">
                  <a14:useLocalDpi xmlns:a14="http://schemas.microsoft.com/office/drawing/2010/main" val="0"/>
                </a:ext>
              </a:extLst>
            </a:blip>
            <a:srcRect l="38405" t="14911" r="7100" b="31285"/>
            <a:stretch>
              <a:fillRect/>
            </a:stretch>
          </p:blipFill>
          <p:spPr bwMode="auto">
            <a:xfrm>
              <a:off x="2027" y="8096"/>
              <a:ext cx="339"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13" name="Group 12"/>
          <p:cNvGrpSpPr/>
          <p:nvPr/>
        </p:nvGrpSpPr>
        <p:grpSpPr>
          <a:xfrm>
            <a:off x="215265" y="217170"/>
            <a:ext cx="11761470" cy="6423660"/>
            <a:chOff x="339" y="342"/>
            <a:chExt cx="18522" cy="10116"/>
          </a:xfrm>
        </p:grpSpPr>
        <p:sp>
          <p:nvSpPr>
            <p:cNvPr id="10"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sz="1400">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2634615" y="541020"/>
            <a:ext cx="6831330" cy="706755"/>
          </a:xfrm>
          <a:prstGeom prst="rect">
            <a:avLst/>
          </a:prstGeom>
          <a:noFill/>
        </p:spPr>
        <p:txBody>
          <a:bodyPr wrap="square" rtlCol="0">
            <a:spAutoFit/>
          </a:bodyPr>
          <a:lstStyle/>
          <a:p>
            <a:pPr algn="ctr"/>
            <a:r>
              <a:rPr lang="en-IN" sz="4000" b="1" dirty="0">
                <a:solidFill>
                  <a:schemeClr val="bg1"/>
                </a:solidFill>
                <a:latin typeface="Times New Roman" panose="02020603050405020304" pitchFamily="18" charset="0"/>
                <a:cs typeface="Times New Roman" panose="02020603050405020304" pitchFamily="18" charset="0"/>
                <a:sym typeface="+mn-ea"/>
              </a:rPr>
              <a:t>IMPLEMENTATION</a:t>
            </a:r>
            <a:endParaRPr lang="en-IN" altLang="en-US" sz="4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739458" y="1305243"/>
            <a:ext cx="10713085" cy="39116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jus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Firstly our assistance greet us according to time stamp and then it will asks you to give command to perform.</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b="4287"/>
          <a:stretch>
            <a:fillRect/>
          </a:stretch>
        </p:blipFill>
        <p:spPr>
          <a:xfrm>
            <a:off x="2251710" y="2045335"/>
            <a:ext cx="7688580" cy="41395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图片 4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4763"/>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矩形 48"/>
          <p:cNvSpPr>
            <a:spLocks noChangeArrowheads="1"/>
          </p:cNvSpPr>
          <p:nvPr/>
        </p:nvSpPr>
        <p:spPr bwMode="auto">
          <a:xfrm>
            <a:off x="19050" y="0"/>
            <a:ext cx="12192000" cy="6858000"/>
          </a:xfrm>
          <a:prstGeom prst="rect">
            <a:avLst/>
          </a:prstGeom>
          <a:solidFill>
            <a:srgbClr val="101A25">
              <a:alpha val="7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a:solidFill>
                <a:srgbClr val="7F7F7F"/>
              </a:solidFill>
              <a:latin typeface="SimSun" panose="02010600030101010101" pitchFamily="2" charset="-122"/>
              <a:sym typeface="SimSun" panose="02010600030101010101" pitchFamily="2" charset="-122"/>
            </a:endParaRPr>
          </a:p>
        </p:txBody>
      </p:sp>
      <p:sp>
        <p:nvSpPr>
          <p:cNvPr id="7" name="文本框 18"/>
          <p:cNvSpPr txBox="1"/>
          <p:nvPr/>
        </p:nvSpPr>
        <p:spPr>
          <a:xfrm>
            <a:off x="4253230" y="476250"/>
            <a:ext cx="3685540" cy="553085"/>
          </a:xfrm>
          <a:prstGeom prst="rect">
            <a:avLst/>
          </a:prstGeom>
          <a:noFill/>
        </p:spPr>
        <p:txBody>
          <a:bodyPr wrap="square" rtlCol="0">
            <a:spAutoFit/>
          </a:bodyPr>
          <a:lstStyle/>
          <a:p>
            <a:pPr algn="ctr"/>
            <a:r>
              <a:rPr lang="en-IN" sz="3000" b="1" dirty="0">
                <a:solidFill>
                  <a:schemeClr val="bg1"/>
                </a:solidFill>
                <a:latin typeface="Times New Roman" panose="02020603050405020304" pitchFamily="18" charset="0"/>
                <a:cs typeface="Times New Roman" panose="02020603050405020304" pitchFamily="18" charset="0"/>
                <a:sym typeface="+mn-ea"/>
              </a:rPr>
              <a:t>TASK 1:</a:t>
            </a:r>
            <a:endParaRPr lang="en-IN" altLang="en-US" sz="3000" b="1" dirty="0">
              <a:solidFill>
                <a:schemeClr val="bg1"/>
              </a:solidFill>
              <a:latin typeface="Times New Roman" panose="02020603050405020304" pitchFamily="18" charset="0"/>
              <a:cs typeface="Times New Roman" panose="02020603050405020304" pitchFamily="18" charset="0"/>
              <a:sym typeface="+mn-ea"/>
            </a:endParaRPr>
          </a:p>
        </p:txBody>
      </p:sp>
      <p:sp>
        <p:nvSpPr>
          <p:cNvPr id="12" name="文本框 20"/>
          <p:cNvSpPr txBox="1"/>
          <p:nvPr>
            <p:custDataLst>
              <p:tags r:id="rId2"/>
            </p:custDataLst>
          </p:nvPr>
        </p:nvSpPr>
        <p:spPr>
          <a:xfrm>
            <a:off x="4297363" y="1046798"/>
            <a:ext cx="3597275" cy="391160"/>
          </a:xfrm>
          <a:prstGeom prst="rect">
            <a:avLst/>
          </a:prstGeom>
        </p:spPr>
        <p:txBody>
          <a:bodyPr wrap="square" anchor="ctr" anchorCtr="0">
            <a:spAutoFit/>
          </a:bodyPr>
          <a:lstStyle>
            <a:defPPr>
              <a:defRPr lang="zh-CN"/>
            </a:defPPr>
            <a:lvl1pPr>
              <a:lnSpc>
                <a:spcPct val="130000"/>
              </a:lnSpc>
              <a:spcBef>
                <a:spcPts val="1200"/>
              </a:spcBef>
              <a:buClr>
                <a:schemeClr val="accent6"/>
              </a:buClr>
              <a:defRPr sz="1400">
                <a:solidFill>
                  <a:schemeClr val="tx1">
                    <a:lumMod val="75000"/>
                    <a:lumOff val="25000"/>
                  </a:schemeClr>
                </a:solidFill>
                <a:latin typeface="Arial" panose="020B0604020202020204" pitchFamily="34" charset="0"/>
                <a:ea typeface="Open Sans" panose="020B0606030504020204" pitchFamily="34" charset="0"/>
                <a:cs typeface="Arial" panose="020B0604020202020204" pitchFamily="34" charset="0"/>
              </a:defRPr>
            </a:lvl1pPr>
          </a:lstStyle>
          <a:p>
            <a:pPr marL="0" indent="0" algn="just">
              <a:buFont typeface="Wingdings" panose="05000000000000000000" pitchFamily="2" charset="2"/>
              <a:buNone/>
            </a:pPr>
            <a:r>
              <a:rPr lang="en-IN"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rPr>
              <a:t>Calling Time() and Date() Functions</a:t>
            </a:r>
            <a:endParaRPr lang="en-IN" altLang="en-US" sz="1500" b="1" dirty="0">
              <a:solidFill>
                <a:schemeClr val="bg1"/>
              </a:solidFill>
              <a:latin typeface="Microsoft YaHei" panose="020B0503020204020204" pitchFamily="34" charset="-122"/>
              <a:ea typeface="Microsoft YaHei" panose="020B0503020204020204" pitchFamily="34" charset="-122"/>
              <a:cs typeface="Times New Roman" panose="02020603050405020304" pitchFamily="18" charset="0"/>
              <a:sym typeface="+mn-ea"/>
            </a:endParaRPr>
          </a:p>
        </p:txBody>
      </p:sp>
      <p:grpSp>
        <p:nvGrpSpPr>
          <p:cNvPr id="13" name="Group 12"/>
          <p:cNvGrpSpPr/>
          <p:nvPr/>
        </p:nvGrpSpPr>
        <p:grpSpPr>
          <a:xfrm rot="0">
            <a:off x="215265" y="217170"/>
            <a:ext cx="11761470" cy="6423660"/>
            <a:chOff x="339" y="342"/>
            <a:chExt cx="18522" cy="10116"/>
          </a:xfrm>
        </p:grpSpPr>
        <p:sp>
          <p:nvSpPr>
            <p:cNvPr id="8" name="矩形 16"/>
            <p:cNvSpPr/>
            <p:nvPr/>
          </p:nvSpPr>
          <p:spPr>
            <a:xfrm>
              <a:off x="339" y="342"/>
              <a:ext cx="18523" cy="10116"/>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17"/>
            <p:cNvSpPr/>
            <p:nvPr/>
          </p:nvSpPr>
          <p:spPr>
            <a:xfrm>
              <a:off x="524" y="500"/>
              <a:ext cx="18153" cy="9800"/>
            </a:xfrm>
            <a:prstGeom prst="rect">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b="4581"/>
          <a:stretch>
            <a:fillRect/>
          </a:stretch>
        </p:blipFill>
        <p:spPr>
          <a:xfrm>
            <a:off x="1955800" y="1762125"/>
            <a:ext cx="8280400" cy="4444365"/>
          </a:xfrm>
          <a:prstGeom prst="rect">
            <a:avLst/>
          </a:prstGeom>
        </p:spPr>
      </p:pic>
    </p:spTree>
  </p:cSld>
  <p:clrMapOvr>
    <a:masterClrMapping/>
  </p:clrMapOvr>
</p:sld>
</file>

<file path=ppt/tags/tag1.xml><?xml version="1.0" encoding="utf-8"?>
<p:tagLst xmlns:p="http://schemas.openxmlformats.org/presentationml/2006/main">
  <p:tag name="KSO_WM_UNIT_TEXT_PART_ID" val="1-a"/>
  <p:tag name="KSO_WM_UNIT_TEXT_PART_ID_V2" val="d-1-1"/>
  <p:tag name="ORIWIDTHHEIGHT" val="224.5,25.15"/>
</p:tagLst>
</file>

<file path=ppt/tags/tag10.xml><?xml version="1.0" encoding="utf-8"?>
<p:tagLst xmlns:p="http://schemas.openxmlformats.org/presentationml/2006/main">
  <p:tag name="KSO_WM_UNIT_TEXT_PART_ID" val="4-a"/>
  <p:tag name="KSO_WM_UNIT_TEXT_PART_ID_V2" val="d-4-1"/>
  <p:tag name="ORIWIDTHHEIGHT" val="854.5068,25.15"/>
</p:tagLst>
</file>

<file path=ppt/tags/tag11.xml><?xml version="1.0" encoding="utf-8"?>
<p:tagLst xmlns:p="http://schemas.openxmlformats.org/presentationml/2006/main">
  <p:tag name="KSO_WM_UNIT_TEXT_PART_ID" val="4-a"/>
  <p:tag name="KSO_WM_UNIT_TEXT_PART_ID_V2" val="d-4-1"/>
  <p:tag name="ORIWIDTHHEIGHT" val="854.5068,25.15"/>
</p:tagLst>
</file>

<file path=ppt/tags/tag12.xml><?xml version="1.0" encoding="utf-8"?>
<p:tagLst xmlns:p="http://schemas.openxmlformats.org/presentationml/2006/main">
  <p:tag name="KSO_WM_UNIT_TEXT_PART_ID" val="4-a"/>
  <p:tag name="KSO_WM_UNIT_TEXT_PART_ID_V2" val="d-4-1"/>
  <p:tag name="ORIWIDTHHEIGHT" val="854.5068,25.15"/>
</p:tagLst>
</file>

<file path=ppt/tags/tag13.xml><?xml version="1.0" encoding="utf-8"?>
<p:tagLst xmlns:p="http://schemas.openxmlformats.org/presentationml/2006/main">
  <p:tag name="KSO_WM_UNIT_TEXT_PART_ID" val="4-a"/>
  <p:tag name="KSO_WM_UNIT_TEXT_PART_ID_V2" val="d-4-1"/>
  <p:tag name="ORIWIDTHHEIGHT" val="854.5068,25.15"/>
</p:tagLst>
</file>

<file path=ppt/tags/tag14.xml><?xml version="1.0" encoding="utf-8"?>
<p:tagLst xmlns:p="http://schemas.openxmlformats.org/presentationml/2006/main">
  <p:tag name="KSO_WM_UNIT_TEXT_PART_ID" val="4-a"/>
  <p:tag name="KSO_WM_UNIT_TEXT_PART_ID_V2" val="d-4-1"/>
  <p:tag name="ORIWIDTHHEIGHT" val="854.5068,25.15"/>
</p:tagLst>
</file>

<file path=ppt/tags/tag15.xml><?xml version="1.0" encoding="utf-8"?>
<p:tagLst xmlns:p="http://schemas.openxmlformats.org/presentationml/2006/main">
  <p:tag name="KSO_WM_UNIT_TEXT_PART_ID" val="4-a"/>
  <p:tag name="KSO_WM_UNIT_TEXT_PART_ID_V2" val="d-4-1"/>
  <p:tag name="ORIWIDTHHEIGHT" val="854.5068,25.15"/>
</p:tagLst>
</file>

<file path=ppt/tags/tag16.xml><?xml version="1.0" encoding="utf-8"?>
<p:tagLst xmlns:p="http://schemas.openxmlformats.org/presentationml/2006/main">
  <p:tag name="KSO_WM_UNIT_TEXT_PART_ID" val="4-a"/>
  <p:tag name="KSO_WM_UNIT_TEXT_PART_ID_V2" val="d-4-1"/>
  <p:tag name="ORIWIDTHHEIGHT" val="854.5068,25.15"/>
</p:tagLst>
</file>

<file path=ppt/tags/tag17.xml><?xml version="1.0" encoding="utf-8"?>
<p:tagLst xmlns:p="http://schemas.openxmlformats.org/presentationml/2006/main">
  <p:tag name="KSO_WM_UNIT_TEXT_PART_ID" val="4-a"/>
  <p:tag name="KSO_WM_UNIT_TEXT_PART_ID_V2" val="d-4-1"/>
  <p:tag name="ORIWIDTHHEIGHT" val="854.5068,25.15"/>
</p:tagLst>
</file>

<file path=ppt/tags/tag18.xml><?xml version="1.0" encoding="utf-8"?>
<p:tagLst xmlns:p="http://schemas.openxmlformats.org/presentationml/2006/main">
  <p:tag name="KSO_WM_UNIT_TEXT_PART_ID" val="4-a"/>
  <p:tag name="KSO_WM_UNIT_TEXT_PART_ID_V2" val="d-4-1"/>
  <p:tag name="ORIWIDTHHEIGHT" val="854.5068,25.15"/>
</p:tagLst>
</file>

<file path=ppt/tags/tag19.xml><?xml version="1.0" encoding="utf-8"?>
<p:tagLst xmlns:p="http://schemas.openxmlformats.org/presentationml/2006/main">
  <p:tag name="KSO_WM_UNIT_TEXT_PART_ID" val="4-a"/>
  <p:tag name="KSO_WM_UNIT_TEXT_PART_ID_V2" val="d-4-1"/>
  <p:tag name="ORIWIDTHHEIGHT" val="854.5068,25.15"/>
</p:tagLst>
</file>

<file path=ppt/tags/tag2.xml><?xml version="1.0" encoding="utf-8"?>
<p:tagLst xmlns:p="http://schemas.openxmlformats.org/presentationml/2006/main">
  <p:tag name="KSO_WM_UNIT_TEXT_PART_ID" val="1-a"/>
  <p:tag name="KSO_WM_UNIT_TEXT_PART_ID_V2" val="d-1-1"/>
  <p:tag name="ORIWIDTHHEIGHT" val="224.5,25.15"/>
</p:tagLst>
</file>

<file path=ppt/tags/tag20.xml><?xml version="1.0" encoding="utf-8"?>
<p:tagLst xmlns:p="http://schemas.openxmlformats.org/presentationml/2006/main">
  <p:tag name="KSO_WM_UNIT_TEXT_PART_ID" val="4-a"/>
  <p:tag name="KSO_WM_UNIT_TEXT_PART_ID_V2" val="d-4-1"/>
  <p:tag name="ORIWIDTHHEIGHT" val="854.5068,25.15"/>
</p:tagLst>
</file>

<file path=ppt/tags/tag21.xml><?xml version="1.0" encoding="utf-8"?>
<p:tagLst xmlns:p="http://schemas.openxmlformats.org/presentationml/2006/main">
  <p:tag name="KSO_WM_UNIT_TEXT_PART_ID" val="4-a"/>
  <p:tag name="KSO_WM_UNIT_TEXT_PART_ID_V2" val="d-4-1"/>
  <p:tag name="ORIWIDTHHEIGHT" val="854.5068,25.15"/>
</p:tagLst>
</file>

<file path=ppt/tags/tag22.xml><?xml version="1.0" encoding="utf-8"?>
<p:tagLst xmlns:p="http://schemas.openxmlformats.org/presentationml/2006/main">
  <p:tag name="KSO_WM_UNIT_TEXT_PART_ID" val="4-a"/>
  <p:tag name="KSO_WM_UNIT_TEXT_PART_ID_V2" val="d-4-1"/>
  <p:tag name="ORIWIDTHHEIGHT" val="854.5068,25.15"/>
</p:tagLst>
</file>

<file path=ppt/tags/tag23.xml><?xml version="1.0" encoding="utf-8"?>
<p:tagLst xmlns:p="http://schemas.openxmlformats.org/presentationml/2006/main">
  <p:tag name="KSO_WM_UNIT_TEXT_PART_ID" val="4-a"/>
  <p:tag name="KSO_WM_UNIT_TEXT_PART_ID_V2" val="d-4-1"/>
  <p:tag name="ORIWIDTHHEIGHT" val="854.5068,25.15"/>
</p:tagLst>
</file>

<file path=ppt/tags/tag24.xml><?xml version="1.0" encoding="utf-8"?>
<p:tagLst xmlns:p="http://schemas.openxmlformats.org/presentationml/2006/main">
  <p:tag name="KSO_WM_UNIT_TEXT_PART_ID" val="4-a"/>
  <p:tag name="KSO_WM_UNIT_TEXT_PART_ID_V2" val="d-4-1"/>
  <p:tag name="ORIWIDTHHEIGHT" val="854.5068,25.15"/>
</p:tagLst>
</file>

<file path=ppt/tags/tag3.xml><?xml version="1.0" encoding="utf-8"?>
<p:tagLst xmlns:p="http://schemas.openxmlformats.org/presentationml/2006/main">
  <p:tag name="KSO_WM_UNIT_TEXT_PART_ID" val="4-a"/>
  <p:tag name="KSO_WM_UNIT_TEXT_PART_ID_V2" val="d-4-1"/>
  <p:tag name="ORIWIDTHHEIGHT" val="854.5068,25.15"/>
</p:tagLst>
</file>

<file path=ppt/tags/tag4.xml><?xml version="1.0" encoding="utf-8"?>
<p:tagLst xmlns:p="http://schemas.openxmlformats.org/presentationml/2006/main">
  <p:tag name="KSO_WM_UNIT_TEXT_PART_ID" val="4-a"/>
  <p:tag name="KSO_WM_UNIT_TEXT_PART_ID_V2" val="d-4-1"/>
  <p:tag name="ORIWIDTHHEIGHT" val="854.5068,25.15"/>
</p:tagLst>
</file>

<file path=ppt/tags/tag5.xml><?xml version="1.0" encoding="utf-8"?>
<p:tagLst xmlns:p="http://schemas.openxmlformats.org/presentationml/2006/main">
  <p:tag name="KSO_WM_UNIT_TEXT_PART_ID" val="4-a"/>
  <p:tag name="KSO_WM_UNIT_TEXT_PART_ID_V2" val="d-4-1"/>
  <p:tag name="ORIWIDTHHEIGHT" val="854.5068,25.15"/>
</p:tagLst>
</file>

<file path=ppt/tags/tag6.xml><?xml version="1.0" encoding="utf-8"?>
<p:tagLst xmlns:p="http://schemas.openxmlformats.org/presentationml/2006/main">
  <p:tag name="KSO_WM_UNIT_TEXT_PART_ID" val="4-a"/>
  <p:tag name="KSO_WM_UNIT_TEXT_PART_ID_V2" val="d-4-1"/>
  <p:tag name="ORIWIDTHHEIGHT" val="854.5068,25.15"/>
</p:tagLst>
</file>

<file path=ppt/tags/tag7.xml><?xml version="1.0" encoding="utf-8"?>
<p:tagLst xmlns:p="http://schemas.openxmlformats.org/presentationml/2006/main">
  <p:tag name="KSO_WM_UNIT_TEXT_PART_ID" val="4-a"/>
  <p:tag name="KSO_WM_UNIT_TEXT_PART_ID_V2" val="d-4-1"/>
  <p:tag name="ORIWIDTHHEIGHT" val="854.5068,25.15"/>
</p:tagLst>
</file>

<file path=ppt/tags/tag8.xml><?xml version="1.0" encoding="utf-8"?>
<p:tagLst xmlns:p="http://schemas.openxmlformats.org/presentationml/2006/main">
  <p:tag name="KSO_WM_UNIT_TEXT_PART_ID" val="4-a"/>
  <p:tag name="KSO_WM_UNIT_TEXT_PART_ID_V2" val="d-4-1"/>
  <p:tag name="ORIWIDTHHEIGHT" val="854.5068,25.15"/>
</p:tagLst>
</file>

<file path=ppt/tags/tag9.xml><?xml version="1.0" encoding="utf-8"?>
<p:tagLst xmlns:p="http://schemas.openxmlformats.org/presentationml/2006/main">
  <p:tag name="KSO_WM_UNIT_TEXT_PART_ID" val="4-a"/>
  <p:tag name="KSO_WM_UNIT_TEXT_PART_ID_V2" val="d-4-1"/>
  <p:tag name="ORIWIDTHHEIGHT" val="854.5068,25.15"/>
</p:tagLst>
</file>

<file path=ppt/theme/theme1.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altLang="zh-CN"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6692</Words>
  <Application>WPS Presentation</Application>
  <PresentationFormat>宽屏</PresentationFormat>
  <Paragraphs>178</Paragraphs>
  <Slides>20</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20</vt:i4>
      </vt:variant>
    </vt:vector>
  </HeadingPairs>
  <TitlesOfParts>
    <vt:vector size="41" baseType="lpstr">
      <vt:lpstr>Arial</vt:lpstr>
      <vt:lpstr>SimSun</vt:lpstr>
      <vt:lpstr>Wingdings</vt:lpstr>
      <vt:lpstr>Calibri Light</vt:lpstr>
      <vt:lpstr>Calibri</vt:lpstr>
      <vt:lpstr>Microsoft YaHei</vt:lpstr>
      <vt:lpstr>Segoe UI Light</vt:lpstr>
      <vt:lpstr>Arial Unicode MS</vt:lpstr>
      <vt:lpstr>Ebrima</vt:lpstr>
      <vt:lpstr>Times New Roman</vt:lpstr>
      <vt:lpstr>Open Sans</vt:lpstr>
      <vt:lpstr>Xenogears</vt:lpstr>
      <vt:lpstr>Appareo ExtraLight Italic</vt:lpstr>
      <vt:lpstr>Appareo Light Italic</vt:lpstr>
      <vt:lpstr>Anydore</vt:lpstr>
      <vt:lpstr>Appareo Extras</vt:lpstr>
      <vt:lpstr>Consolas</vt:lpstr>
      <vt:lpstr>Microsoft New Tai Lue</vt:lpstr>
      <vt:lpstr>Microsoft PhagsPa</vt:lpstr>
      <vt:lpstr>Microsoft Yi Baiti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Www.SangSan.Cn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桑三博客</dc:creator>
  <cp:lastModifiedBy>harsh</cp:lastModifiedBy>
  <cp:revision>102</cp:revision>
  <dcterms:created xsi:type="dcterms:W3CDTF">2015-10-24T13:04:00Z</dcterms:created>
  <dcterms:modified xsi:type="dcterms:W3CDTF">2024-06-06T16:33:41Z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1033-12.2.0.13472</vt:lpwstr>
  </property>
  <property fmtid="{D5CDD505-2E9C-101B-9397-08002B2CF9AE}" pid="3" name="ICV">
    <vt:lpwstr>BDAA11523F6F4060BA4D3AEF76B3444D_13</vt:lpwstr>
  </property>
</Properties>
</file>

<file path=docProps/thumbnail.jpeg>
</file>